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8"/>
  </p:notesMasterIdLst>
  <p:sldIdLst>
    <p:sldId id="256" r:id="rId2"/>
    <p:sldId id="258" r:id="rId3"/>
    <p:sldId id="262" r:id="rId4"/>
    <p:sldId id="259" r:id="rId5"/>
    <p:sldId id="271" r:id="rId6"/>
    <p:sldId id="273" r:id="rId7"/>
    <p:sldId id="301" r:id="rId8"/>
    <p:sldId id="261" r:id="rId9"/>
    <p:sldId id="270" r:id="rId10"/>
    <p:sldId id="302" r:id="rId11"/>
    <p:sldId id="311" r:id="rId12"/>
    <p:sldId id="312" r:id="rId13"/>
    <p:sldId id="316" r:id="rId14"/>
    <p:sldId id="303" r:id="rId15"/>
    <p:sldId id="304" r:id="rId16"/>
    <p:sldId id="305" r:id="rId17"/>
    <p:sldId id="317" r:id="rId18"/>
    <p:sldId id="307" r:id="rId19"/>
    <p:sldId id="309" r:id="rId20"/>
    <p:sldId id="310" r:id="rId21"/>
    <p:sldId id="313" r:id="rId22"/>
    <p:sldId id="314" r:id="rId23"/>
    <p:sldId id="315" r:id="rId24"/>
    <p:sldId id="306" r:id="rId25"/>
    <p:sldId id="318" r:id="rId26"/>
    <p:sldId id="279" r:id="rId27"/>
  </p:sldIdLst>
  <p:sldSz cx="9144000" cy="5143500" type="screen16x9"/>
  <p:notesSz cx="9144000" cy="6858000"/>
  <p:embeddedFontLst>
    <p:embeddedFont>
      <p:font typeface="Poppins" panose="00000500000000000000" pitchFamily="2" charset="0"/>
      <p:regular r:id="rId29"/>
      <p:bold r:id="rId30"/>
      <p:italic r:id="rId31"/>
      <p:boldItalic r:id="rId32"/>
    </p:embeddedFont>
    <p:embeddedFont>
      <p:font typeface="Poppins SemiBold" panose="000007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19">
          <p15:clr>
            <a:srgbClr val="9AA0A6"/>
          </p15:clr>
        </p15:guide>
        <p15:guide id="2" pos="3034">
          <p15:clr>
            <a:srgbClr val="9AA0A6"/>
          </p15:clr>
        </p15:guide>
        <p15:guide id="3" orient="horz" pos="2832">
          <p15:clr>
            <a:srgbClr val="9AA0A6"/>
          </p15:clr>
        </p15:guide>
        <p15:guide id="4" orient="horz" pos="1014">
          <p15:clr>
            <a:srgbClr val="9AA0A6"/>
          </p15:clr>
        </p15:guide>
        <p15:guide id="5" orient="horz" pos="2736">
          <p15:clr>
            <a:srgbClr val="9AA0A6"/>
          </p15:clr>
        </p15:guide>
        <p15:guide id="6" pos="633">
          <p15:clr>
            <a:srgbClr val="9AA0A6"/>
          </p15:clr>
        </p15:guide>
        <p15:guide id="7" pos="2344">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E7F716D-30D7-4156-AE29-4FFCBC16E26A}">
  <a:tblStyle styleId="{BE7F716D-30D7-4156-AE29-4FFCBC16E26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autoAdjust="0"/>
    <p:restoredTop sz="80248" autoAdjust="0"/>
  </p:normalViewPr>
  <p:slideViewPr>
    <p:cSldViewPr snapToGrid="0">
      <p:cViewPr>
        <p:scale>
          <a:sx n="108" d="100"/>
          <a:sy n="108" d="100"/>
        </p:scale>
        <p:origin x="682" y="130"/>
      </p:cViewPr>
      <p:guideLst>
        <p:guide orient="horz" pos="919"/>
        <p:guide pos="3034"/>
        <p:guide orient="horz" pos="2832"/>
        <p:guide orient="horz" pos="1014"/>
        <p:guide orient="horz" pos="2736"/>
        <p:guide pos="633"/>
        <p:guide pos="234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96" d="100"/>
          <a:sy n="96" d="100"/>
        </p:scale>
        <p:origin x="180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5"/>
        <p:cNvGrpSpPr/>
        <p:nvPr/>
      </p:nvGrpSpPr>
      <p:grpSpPr>
        <a:xfrm>
          <a:off x="0" y="0"/>
          <a:ext cx="0" cy="0"/>
          <a:chOff x="0" y="0"/>
          <a:chExt cx="0" cy="0"/>
        </a:xfrm>
      </p:grpSpPr>
      <p:sp>
        <p:nvSpPr>
          <p:cNvPr id="3426" name="Google Shape;3426;ga3b7e49681_0_53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7" name="Google Shape;3427;ga3b7e49681_0_53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my name is Andy, and I am going to be defending my thesis today on Hybrid Image Restoration. This presentation consists of 4 sections: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2"/>
        <p:cNvGrpSpPr/>
        <p:nvPr/>
      </p:nvGrpSpPr>
      <p:grpSpPr>
        <a:xfrm>
          <a:off x="0" y="0"/>
          <a:ext cx="0" cy="0"/>
          <a:chOff x="0" y="0"/>
          <a:chExt cx="0" cy="0"/>
        </a:xfrm>
      </p:grpSpPr>
      <p:sp>
        <p:nvSpPr>
          <p:cNvPr id="3723" name="Google Shape;3723;g9f85bed76f_0_4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4" name="Google Shape;3724;g9f85bed76f_0_42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3027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2"/>
        <p:cNvGrpSpPr/>
        <p:nvPr/>
      </p:nvGrpSpPr>
      <p:grpSpPr>
        <a:xfrm>
          <a:off x="0" y="0"/>
          <a:ext cx="0" cy="0"/>
          <a:chOff x="0" y="0"/>
          <a:chExt cx="0" cy="0"/>
        </a:xfrm>
      </p:grpSpPr>
      <p:sp>
        <p:nvSpPr>
          <p:cNvPr id="3723" name="Google Shape;3723;g9f85bed76f_0_4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4" name="Google Shape;3724;g9f85bed76f_0_42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9439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2"/>
        <p:cNvGrpSpPr/>
        <p:nvPr/>
      </p:nvGrpSpPr>
      <p:grpSpPr>
        <a:xfrm>
          <a:off x="0" y="0"/>
          <a:ext cx="0" cy="0"/>
          <a:chOff x="0" y="0"/>
          <a:chExt cx="0" cy="0"/>
        </a:xfrm>
      </p:grpSpPr>
      <p:sp>
        <p:nvSpPr>
          <p:cNvPr id="3723" name="Google Shape;3723;g9f85bed76f_0_4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4" name="Google Shape;3724;g9f85bed76f_0_42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8095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2"/>
        <p:cNvGrpSpPr/>
        <p:nvPr/>
      </p:nvGrpSpPr>
      <p:grpSpPr>
        <a:xfrm>
          <a:off x="0" y="0"/>
          <a:ext cx="0" cy="0"/>
          <a:chOff x="0" y="0"/>
          <a:chExt cx="0" cy="0"/>
        </a:xfrm>
      </p:grpSpPr>
      <p:sp>
        <p:nvSpPr>
          <p:cNvPr id="3723" name="Google Shape;3723;g9f85bed76f_0_4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4" name="Google Shape;3724;g9f85bed76f_0_42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only difference between free plan and premium plan is:</a:t>
            </a:r>
            <a:br>
              <a:rPr lang="en-US" dirty="0"/>
            </a:br>
            <a:r>
              <a:rPr lang="en-US" dirty="0"/>
              <a:t>The free plan, only sends an email and updates about new machine learning algorithms related to image restoration. </a:t>
            </a:r>
            <a:br>
              <a:rPr lang="en-US" dirty="0"/>
            </a:br>
            <a:r>
              <a:rPr lang="en-US" dirty="0"/>
              <a:t>The premium plan gives full access and updates about the Hybrid ML</a:t>
            </a:r>
            <a:endParaRPr dirty="0"/>
          </a:p>
        </p:txBody>
      </p:sp>
    </p:spTree>
    <p:extLst>
      <p:ext uri="{BB962C8B-B14F-4D97-AF65-F5344CB8AC3E}">
        <p14:creationId xmlns:p14="http://schemas.microsoft.com/office/powerpoint/2010/main" val="4228009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2"/>
        <p:cNvGrpSpPr/>
        <p:nvPr/>
      </p:nvGrpSpPr>
      <p:grpSpPr>
        <a:xfrm>
          <a:off x="0" y="0"/>
          <a:ext cx="0" cy="0"/>
          <a:chOff x="0" y="0"/>
          <a:chExt cx="0" cy="0"/>
        </a:xfrm>
      </p:grpSpPr>
      <p:sp>
        <p:nvSpPr>
          <p:cNvPr id="3723" name="Google Shape;3723;g9f85bed76f_0_4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4" name="Google Shape;3724;g9f85bed76f_0_42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Our home page </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is dedicated to discuss further about introduction of the project, examples of image restoration such as removing noise from a vintage photograph, explaining how, image inpainting. We also explain pixelation with detailed explanation, hybrid machine learning algorithm that we developed, various other machine learning algorithms for restoring images and the process of image restoration.</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02334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2"/>
        <p:cNvGrpSpPr/>
        <p:nvPr/>
      </p:nvGrpSpPr>
      <p:grpSpPr>
        <a:xfrm>
          <a:off x="0" y="0"/>
          <a:ext cx="0" cy="0"/>
          <a:chOff x="0" y="0"/>
          <a:chExt cx="0" cy="0"/>
        </a:xfrm>
      </p:grpSpPr>
      <p:sp>
        <p:nvSpPr>
          <p:cNvPr id="3723" name="Google Shape;3723;g9f85bed76f_0_4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4" name="Google Shape;3724;g9f85bed76f_0_42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For Image Restoration Web Page as shown in we have 3 buttons, choose your algorithm as shown in the next slide, </a:t>
            </a:r>
            <a:endParaRPr dirty="0"/>
          </a:p>
        </p:txBody>
      </p:sp>
    </p:spTree>
    <p:extLst>
      <p:ext uri="{BB962C8B-B14F-4D97-AF65-F5344CB8AC3E}">
        <p14:creationId xmlns:p14="http://schemas.microsoft.com/office/powerpoint/2010/main" val="1071644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2"/>
        <p:cNvGrpSpPr/>
        <p:nvPr/>
      </p:nvGrpSpPr>
      <p:grpSpPr>
        <a:xfrm>
          <a:off x="0" y="0"/>
          <a:ext cx="0" cy="0"/>
          <a:chOff x="0" y="0"/>
          <a:chExt cx="0" cy="0"/>
        </a:xfrm>
      </p:grpSpPr>
      <p:sp>
        <p:nvSpPr>
          <p:cNvPr id="3723" name="Google Shape;3723;g9f85bed76f_0_4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4" name="Google Shape;3724;g9f85bed76f_0_42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kern="100" dirty="0">
                <a:effectLst/>
                <a:latin typeface="Times New Roman" panose="02020603050405020304" pitchFamily="18" charset="0"/>
                <a:ea typeface="Calibri" panose="020F0502020204030204" pitchFamily="34" charset="0"/>
                <a:cs typeface="Arial" panose="020B0604020202020204" pitchFamily="34" charset="0"/>
              </a:rPr>
              <a:t>choose your image as shown in this next slide</a:t>
            </a:r>
            <a:endParaRPr dirty="0"/>
          </a:p>
        </p:txBody>
      </p:sp>
    </p:spTree>
    <p:extLst>
      <p:ext uri="{BB962C8B-B14F-4D97-AF65-F5344CB8AC3E}">
        <p14:creationId xmlns:p14="http://schemas.microsoft.com/office/powerpoint/2010/main" val="2185389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2"/>
        <p:cNvGrpSpPr/>
        <p:nvPr/>
      </p:nvGrpSpPr>
      <p:grpSpPr>
        <a:xfrm>
          <a:off x="0" y="0"/>
          <a:ext cx="0" cy="0"/>
          <a:chOff x="0" y="0"/>
          <a:chExt cx="0" cy="0"/>
        </a:xfrm>
      </p:grpSpPr>
      <p:sp>
        <p:nvSpPr>
          <p:cNvPr id="3723" name="Google Shape;3723;g9f85bed76f_0_4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4" name="Google Shape;3724;g9f85bed76f_0_42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9210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2"/>
        <p:cNvGrpSpPr/>
        <p:nvPr/>
      </p:nvGrpSpPr>
      <p:grpSpPr>
        <a:xfrm>
          <a:off x="0" y="0"/>
          <a:ext cx="0" cy="0"/>
          <a:chOff x="0" y="0"/>
          <a:chExt cx="0" cy="0"/>
        </a:xfrm>
      </p:grpSpPr>
      <p:sp>
        <p:nvSpPr>
          <p:cNvPr id="3723" name="Google Shape;3723;g9f85bed76f_0_4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4" name="Google Shape;3724;g9f85bed76f_0_42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kern="100" dirty="0">
                <a:effectLst/>
                <a:latin typeface="Times New Roman" panose="02020603050405020304" pitchFamily="18" charset="0"/>
                <a:ea typeface="Calibri" panose="020F0502020204030204" pitchFamily="34" charset="0"/>
                <a:cs typeface="Arial" panose="020B0604020202020204" pitchFamily="34" charset="0"/>
              </a:rPr>
              <a:t>and restore image as shown in here. Using Flask API endpoint for deblurring images. It loads a pre-trained deblurring model and defines a function to preprocess images for deblurring. When an image is sent to the '/deblur' endpoint via a POST request with the image encoded in base64 format, the image is preprocessed, deblurred using the loaded model, and then encoded back to base64 format. The deblurred image is returned as a response in JSON format. If any errors occur during the process, an error message is returned instead.</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8336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2"/>
        <p:cNvGrpSpPr/>
        <p:nvPr/>
      </p:nvGrpSpPr>
      <p:grpSpPr>
        <a:xfrm>
          <a:off x="0" y="0"/>
          <a:ext cx="0" cy="0"/>
          <a:chOff x="0" y="0"/>
          <a:chExt cx="0" cy="0"/>
        </a:xfrm>
      </p:grpSpPr>
      <p:sp>
        <p:nvSpPr>
          <p:cNvPr id="3723" name="Google Shape;3723;g9f85bed76f_0_4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4" name="Google Shape;3724;g9f85bed76f_0_42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Times New Roman" panose="02020603050405020304" pitchFamily="18" charset="0"/>
                <a:ea typeface="Calibri" panose="020F0502020204030204" pitchFamily="34" charset="0"/>
              </a:rPr>
              <a:t>In the contact form, this page consists of contact information, address, email, and the user address the complaints with email, name and the message.</a:t>
            </a:r>
            <a:endParaRPr dirty="0"/>
          </a:p>
        </p:txBody>
      </p:sp>
    </p:spTree>
    <p:extLst>
      <p:ext uri="{BB962C8B-B14F-4D97-AF65-F5344CB8AC3E}">
        <p14:creationId xmlns:p14="http://schemas.microsoft.com/office/powerpoint/2010/main" val="1264975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7"/>
        <p:cNvGrpSpPr/>
        <p:nvPr/>
      </p:nvGrpSpPr>
      <p:grpSpPr>
        <a:xfrm>
          <a:off x="0" y="0"/>
          <a:ext cx="0" cy="0"/>
          <a:chOff x="0" y="0"/>
          <a:chExt cx="0" cy="0"/>
        </a:xfrm>
      </p:grpSpPr>
      <p:sp>
        <p:nvSpPr>
          <p:cNvPr id="3438" name="Google Shape;3438;ga3b7e49681_0_24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9" name="Google Shape;3439;ga3b7e49681_0_242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intro, problem statement, development and conclusion</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2"/>
        <p:cNvGrpSpPr/>
        <p:nvPr/>
      </p:nvGrpSpPr>
      <p:grpSpPr>
        <a:xfrm>
          <a:off x="0" y="0"/>
          <a:ext cx="0" cy="0"/>
          <a:chOff x="0" y="0"/>
          <a:chExt cx="0" cy="0"/>
        </a:xfrm>
      </p:grpSpPr>
      <p:sp>
        <p:nvSpPr>
          <p:cNvPr id="3723" name="Google Shape;3723;g9f85bed76f_0_4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4" name="Google Shape;3724;g9f85bed76f_0_42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6523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sz="1800" dirty="0">
                <a:effectLst/>
                <a:latin typeface="Times New Roman" panose="02020603050405020304" pitchFamily="18" charset="0"/>
                <a:ea typeface="Calibri" panose="020F0502020204030204" pitchFamily="34" charset="0"/>
              </a:rPr>
            </a:br>
            <a:r>
              <a:rPr lang="en-US" sz="1100" b="0" i="0" u="none" strike="noStrike" cap="none" dirty="0">
                <a:solidFill>
                  <a:srgbClr val="000000"/>
                </a:solidFill>
                <a:effectLst/>
                <a:latin typeface="Arial"/>
                <a:ea typeface="Arial"/>
                <a:cs typeface="Arial"/>
                <a:sym typeface="Arial"/>
              </a:rPr>
              <a:t>The algorithm uses Mean Squared Error (MSE) to judge how well it recreates images, aiming to make the recreated ones as close as possible to the originals. It's like checking how accurate a copy is to the original picture. The method involves two parts: one squeezes the picture into a simpler form, while the other rebuilds it. During training, it constantly adjusts to make the recreated pictures match the originals better. Converting colors and dealing with noise during training helps make the final images clearer and more robust. Techniques like removing noise without losing important details and correcting blurry parts play a big role in making the images look better overall, like getting rid of graininess and sharpening fuzzy areas.</a:t>
            </a:r>
            <a:br>
              <a:rPr lang="en-US" sz="1100" b="0" i="0" u="none" strike="noStrike" cap="none" dirty="0">
                <a:solidFill>
                  <a:srgbClr val="000000"/>
                </a:solidFill>
                <a:effectLst/>
                <a:latin typeface="Arial"/>
                <a:ea typeface="Arial"/>
                <a:cs typeface="Arial"/>
                <a:sym typeface="Arial"/>
              </a:rPr>
            </a:br>
            <a:r>
              <a:rPr lang="en-US" sz="3200" b="0" i="1" dirty="0">
                <a:solidFill>
                  <a:srgbClr val="ECECEC"/>
                </a:solidFill>
                <a:effectLst/>
                <a:highlight>
                  <a:srgbClr val="212121"/>
                </a:highlight>
                <a:latin typeface="KaTeX_Math"/>
              </a:rPr>
              <a:t>MSE</a:t>
            </a:r>
            <a:r>
              <a:rPr lang="en-US" sz="3200" b="0" i="0" dirty="0">
                <a:solidFill>
                  <a:srgbClr val="ECECEC"/>
                </a:solidFill>
                <a:effectLst/>
                <a:highlight>
                  <a:srgbClr val="212121"/>
                </a:highlight>
                <a:latin typeface="KaTeX_Main"/>
              </a:rPr>
              <a:t>=</a:t>
            </a:r>
            <a:r>
              <a:rPr lang="en-US" sz="3200" b="0" i="1" dirty="0">
                <a:solidFill>
                  <a:srgbClr val="ECECEC"/>
                </a:solidFill>
                <a:effectLst/>
                <a:highlight>
                  <a:srgbClr val="212121"/>
                </a:highlight>
                <a:latin typeface="KaTeX_Math"/>
              </a:rPr>
              <a:t>n</a:t>
            </a:r>
            <a:r>
              <a:rPr lang="en-US" sz="3200" b="0" i="0" dirty="0">
                <a:solidFill>
                  <a:srgbClr val="ECECEC"/>
                </a:solidFill>
                <a:effectLst/>
                <a:highlight>
                  <a:srgbClr val="212121"/>
                </a:highlight>
                <a:latin typeface="KaTeX_Main"/>
              </a:rPr>
              <a:t>1​</a:t>
            </a:r>
            <a:r>
              <a:rPr lang="en-US" sz="3200" b="0" i="0" dirty="0">
                <a:solidFill>
                  <a:srgbClr val="ECECEC"/>
                </a:solidFill>
                <a:effectLst/>
                <a:highlight>
                  <a:srgbClr val="212121"/>
                </a:highlight>
                <a:latin typeface="KaTeX_Size1"/>
              </a:rPr>
              <a:t>∑</a:t>
            </a:r>
            <a:r>
              <a:rPr lang="en-US" sz="3200" b="0" i="1" dirty="0" err="1">
                <a:solidFill>
                  <a:srgbClr val="ECECEC"/>
                </a:solidFill>
                <a:effectLst/>
                <a:highlight>
                  <a:srgbClr val="212121"/>
                </a:highlight>
                <a:latin typeface="KaTeX_Math"/>
              </a:rPr>
              <a:t>i</a:t>
            </a:r>
            <a:r>
              <a:rPr lang="en-US" sz="3200" b="0" i="0" dirty="0">
                <a:solidFill>
                  <a:srgbClr val="ECECEC"/>
                </a:solidFill>
                <a:effectLst/>
                <a:highlight>
                  <a:srgbClr val="212121"/>
                </a:highlight>
                <a:latin typeface="KaTeX_Main"/>
              </a:rPr>
              <a:t>=1</a:t>
            </a:r>
            <a:r>
              <a:rPr lang="en-US" sz="3200" b="0" i="1" dirty="0">
                <a:solidFill>
                  <a:srgbClr val="ECECEC"/>
                </a:solidFill>
                <a:effectLst/>
                <a:highlight>
                  <a:srgbClr val="212121"/>
                </a:highlight>
                <a:latin typeface="KaTeX_Math"/>
              </a:rPr>
              <a:t>n</a:t>
            </a:r>
            <a:r>
              <a:rPr lang="en-US" sz="3200" b="0" i="0" dirty="0">
                <a:solidFill>
                  <a:srgbClr val="ECECEC"/>
                </a:solidFill>
                <a:effectLst/>
                <a:highlight>
                  <a:srgbClr val="212121"/>
                </a:highlight>
                <a:latin typeface="KaTeX_Main"/>
              </a:rPr>
              <a:t>​(</a:t>
            </a:r>
            <a:r>
              <a:rPr lang="en-US" sz="3200" b="0" i="1" dirty="0" err="1">
                <a:solidFill>
                  <a:srgbClr val="ECECEC"/>
                </a:solidFill>
                <a:effectLst/>
                <a:highlight>
                  <a:srgbClr val="212121"/>
                </a:highlight>
                <a:latin typeface="KaTeX_Math"/>
              </a:rPr>
              <a:t>yi</a:t>
            </a:r>
            <a:r>
              <a:rPr lang="en-US" sz="3200" b="0" i="0" dirty="0">
                <a:solidFill>
                  <a:srgbClr val="ECECEC"/>
                </a:solidFill>
                <a:effectLst/>
                <a:highlight>
                  <a:srgbClr val="212121"/>
                </a:highlight>
                <a:latin typeface="KaTeX_Main"/>
              </a:rPr>
              <a:t>​−</a:t>
            </a:r>
            <a:r>
              <a:rPr lang="en-US" sz="3200" b="0" i="1" dirty="0">
                <a:solidFill>
                  <a:srgbClr val="ECECEC"/>
                </a:solidFill>
                <a:effectLst/>
                <a:highlight>
                  <a:srgbClr val="212121"/>
                </a:highlight>
                <a:latin typeface="KaTeX_Math"/>
              </a:rPr>
              <a:t>y</a:t>
            </a:r>
            <a:r>
              <a:rPr lang="en-US" sz="3200" b="0" i="0" dirty="0">
                <a:solidFill>
                  <a:srgbClr val="ECECEC"/>
                </a:solidFill>
                <a:effectLst/>
                <a:highlight>
                  <a:srgbClr val="212121"/>
                </a:highlight>
                <a:latin typeface="KaTeX_Main"/>
              </a:rPr>
              <a:t>^​</a:t>
            </a:r>
            <a:r>
              <a:rPr lang="en-US" sz="3200" b="0" i="1" dirty="0" err="1">
                <a:solidFill>
                  <a:srgbClr val="ECECEC"/>
                </a:solidFill>
                <a:effectLst/>
                <a:highlight>
                  <a:srgbClr val="212121"/>
                </a:highlight>
                <a:latin typeface="KaTeX_Math"/>
              </a:rPr>
              <a:t>i</a:t>
            </a:r>
            <a:r>
              <a:rPr lang="en-US" sz="3200" b="0" i="0" dirty="0">
                <a:solidFill>
                  <a:srgbClr val="ECECEC"/>
                </a:solidFill>
                <a:effectLst/>
                <a:highlight>
                  <a:srgbClr val="212121"/>
                </a:highlight>
                <a:latin typeface="KaTeX_Main"/>
              </a:rPr>
              <a:t>​)2</a:t>
            </a:r>
            <a:endParaRPr lang="en-US" sz="3200" b="0" i="0" dirty="0">
              <a:solidFill>
                <a:srgbClr val="ECECEC"/>
              </a:solidFill>
              <a:effectLst/>
              <a:highlight>
                <a:srgbClr val="212121"/>
              </a:highlight>
              <a:latin typeface="Söhne"/>
            </a:endParaRPr>
          </a:p>
          <a:p>
            <a:pPr algn="l"/>
            <a:r>
              <a:rPr lang="en-US" sz="3200" b="0" i="0" dirty="0">
                <a:solidFill>
                  <a:srgbClr val="ECECEC"/>
                </a:solidFill>
                <a:effectLst/>
                <a:highlight>
                  <a:srgbClr val="212121"/>
                </a:highlight>
                <a:latin typeface="Söhne"/>
              </a:rPr>
              <a:t>Where:</a:t>
            </a:r>
          </a:p>
          <a:p>
            <a:pPr algn="l">
              <a:buFont typeface="Arial" panose="020B0604020202020204" pitchFamily="34" charset="0"/>
              <a:buChar char="•"/>
            </a:pPr>
            <a:r>
              <a:rPr lang="en-US" sz="3200" b="0" i="0" dirty="0">
                <a:solidFill>
                  <a:srgbClr val="ECECEC"/>
                </a:solidFill>
                <a:effectLst/>
                <a:highlight>
                  <a:srgbClr val="212121"/>
                </a:highlight>
                <a:latin typeface="KaTeX_Main"/>
              </a:rPr>
              <a:t>𝑛</a:t>
            </a:r>
            <a:r>
              <a:rPr lang="en-US" sz="3200" b="0" i="1" dirty="0">
                <a:solidFill>
                  <a:srgbClr val="ECECEC"/>
                </a:solidFill>
                <a:effectLst/>
                <a:highlight>
                  <a:srgbClr val="212121"/>
                </a:highlight>
                <a:latin typeface="KaTeX_Math"/>
              </a:rPr>
              <a:t>n</a:t>
            </a:r>
            <a:r>
              <a:rPr lang="en-US" sz="3200" b="0" i="0" dirty="0">
                <a:solidFill>
                  <a:srgbClr val="ECECEC"/>
                </a:solidFill>
                <a:effectLst/>
                <a:highlight>
                  <a:srgbClr val="212121"/>
                </a:highlight>
                <a:latin typeface="Söhne"/>
              </a:rPr>
              <a:t> is the number of observations.</a:t>
            </a:r>
          </a:p>
          <a:p>
            <a:pPr algn="l">
              <a:buFont typeface="Arial" panose="020B0604020202020204" pitchFamily="34" charset="0"/>
              <a:buChar char="•"/>
            </a:pPr>
            <a:r>
              <a:rPr lang="en-US" sz="3200" b="0" i="0" dirty="0">
                <a:solidFill>
                  <a:srgbClr val="ECECEC"/>
                </a:solidFill>
                <a:effectLst/>
                <a:highlight>
                  <a:srgbClr val="212121"/>
                </a:highlight>
                <a:latin typeface="KaTeX_Main"/>
              </a:rPr>
              <a:t>𝑦𝑖</a:t>
            </a:r>
            <a:r>
              <a:rPr lang="en-US" sz="3200" b="0" i="1" dirty="0" err="1">
                <a:solidFill>
                  <a:srgbClr val="ECECEC"/>
                </a:solidFill>
                <a:effectLst/>
                <a:highlight>
                  <a:srgbClr val="212121"/>
                </a:highlight>
                <a:latin typeface="KaTeX_Math"/>
              </a:rPr>
              <a:t>yi</a:t>
            </a:r>
            <a:r>
              <a:rPr lang="en-US" sz="3200" b="0" i="0" dirty="0">
                <a:solidFill>
                  <a:srgbClr val="ECECEC"/>
                </a:solidFill>
                <a:effectLst/>
                <a:highlight>
                  <a:srgbClr val="212121"/>
                </a:highlight>
                <a:latin typeface="KaTeX_Main"/>
              </a:rPr>
              <a:t>​</a:t>
            </a:r>
            <a:r>
              <a:rPr lang="en-US" sz="3200" b="0" i="0" dirty="0">
                <a:solidFill>
                  <a:srgbClr val="ECECEC"/>
                </a:solidFill>
                <a:effectLst/>
                <a:highlight>
                  <a:srgbClr val="212121"/>
                </a:highlight>
                <a:latin typeface="Söhne"/>
              </a:rPr>
              <a:t> is the actual value of the target variable for the </a:t>
            </a:r>
            <a:r>
              <a:rPr lang="en-US" sz="3200" b="0" i="0" dirty="0">
                <a:solidFill>
                  <a:srgbClr val="ECECEC"/>
                </a:solidFill>
                <a:effectLst/>
                <a:highlight>
                  <a:srgbClr val="212121"/>
                </a:highlight>
                <a:latin typeface="KaTeX_Main"/>
              </a:rPr>
              <a:t>𝑖𝑡</a:t>
            </a:r>
            <a:r>
              <a:rPr lang="en-US" sz="3200" b="0" i="0" dirty="0" err="1">
                <a:solidFill>
                  <a:srgbClr val="ECECEC"/>
                </a:solidFill>
                <a:effectLst/>
                <a:highlight>
                  <a:srgbClr val="212121"/>
                </a:highlight>
                <a:latin typeface="KaTeX_Main"/>
              </a:rPr>
              <a:t>ℎ</a:t>
            </a:r>
            <a:r>
              <a:rPr lang="en-US" sz="3200" b="0" i="1" dirty="0" err="1">
                <a:solidFill>
                  <a:srgbClr val="ECECEC"/>
                </a:solidFill>
                <a:effectLst/>
                <a:highlight>
                  <a:srgbClr val="212121"/>
                </a:highlight>
                <a:latin typeface="KaTeX_Math"/>
              </a:rPr>
              <a:t>ith</a:t>
            </a:r>
            <a:r>
              <a:rPr lang="en-US" sz="3200" b="0" i="0" dirty="0">
                <a:solidFill>
                  <a:srgbClr val="ECECEC"/>
                </a:solidFill>
                <a:effectLst/>
                <a:highlight>
                  <a:srgbClr val="212121"/>
                </a:highlight>
                <a:latin typeface="Söhne"/>
              </a:rPr>
              <a:t> observation.</a:t>
            </a:r>
          </a:p>
          <a:p>
            <a:pPr algn="l">
              <a:buFont typeface="Arial" panose="020B0604020202020204" pitchFamily="34" charset="0"/>
              <a:buChar char="•"/>
            </a:pPr>
            <a:r>
              <a:rPr lang="en-US" sz="3200" b="0" i="0" dirty="0">
                <a:solidFill>
                  <a:srgbClr val="ECECEC"/>
                </a:solidFill>
                <a:effectLst/>
                <a:highlight>
                  <a:srgbClr val="212121"/>
                </a:highlight>
                <a:latin typeface="KaTeX_Main"/>
              </a:rPr>
              <a:t>𝑦^𝑖</a:t>
            </a:r>
            <a:r>
              <a:rPr lang="en-US" sz="3200" b="0" i="1" dirty="0">
                <a:solidFill>
                  <a:srgbClr val="ECECEC"/>
                </a:solidFill>
                <a:effectLst/>
                <a:highlight>
                  <a:srgbClr val="212121"/>
                </a:highlight>
                <a:latin typeface="KaTeX_Math"/>
              </a:rPr>
              <a:t>y</a:t>
            </a:r>
            <a:r>
              <a:rPr lang="en-US" sz="3200" b="0" i="0" dirty="0">
                <a:solidFill>
                  <a:srgbClr val="ECECEC"/>
                </a:solidFill>
                <a:effectLst/>
                <a:highlight>
                  <a:srgbClr val="212121"/>
                </a:highlight>
                <a:latin typeface="KaTeX_Main"/>
              </a:rPr>
              <a:t>^​</a:t>
            </a:r>
            <a:r>
              <a:rPr lang="en-US" sz="3200" b="0" i="1" dirty="0" err="1">
                <a:solidFill>
                  <a:srgbClr val="ECECEC"/>
                </a:solidFill>
                <a:effectLst/>
                <a:highlight>
                  <a:srgbClr val="212121"/>
                </a:highlight>
                <a:latin typeface="KaTeX_Math"/>
              </a:rPr>
              <a:t>i</a:t>
            </a:r>
            <a:r>
              <a:rPr lang="en-US" sz="3200" b="0" i="0" dirty="0">
                <a:solidFill>
                  <a:srgbClr val="ECECEC"/>
                </a:solidFill>
                <a:effectLst/>
                <a:highlight>
                  <a:srgbClr val="212121"/>
                </a:highlight>
                <a:latin typeface="KaTeX_Main"/>
              </a:rPr>
              <a:t>​</a:t>
            </a:r>
            <a:r>
              <a:rPr lang="en-US" sz="3200" b="0" i="0" dirty="0">
                <a:solidFill>
                  <a:srgbClr val="ECECEC"/>
                </a:solidFill>
                <a:effectLst/>
                <a:highlight>
                  <a:srgbClr val="212121"/>
                </a:highlight>
                <a:latin typeface="Söhne"/>
              </a:rPr>
              <a:t> is the predicted value of the target variable for the </a:t>
            </a:r>
            <a:r>
              <a:rPr lang="en-US" sz="3200" b="0" i="0" dirty="0">
                <a:solidFill>
                  <a:srgbClr val="ECECEC"/>
                </a:solidFill>
                <a:effectLst/>
                <a:highlight>
                  <a:srgbClr val="212121"/>
                </a:highlight>
                <a:latin typeface="KaTeX_Main"/>
              </a:rPr>
              <a:t>𝑖𝑡</a:t>
            </a:r>
            <a:r>
              <a:rPr lang="en-US" sz="3200" b="0" i="0" dirty="0" err="1">
                <a:solidFill>
                  <a:srgbClr val="ECECEC"/>
                </a:solidFill>
                <a:effectLst/>
                <a:highlight>
                  <a:srgbClr val="212121"/>
                </a:highlight>
                <a:latin typeface="KaTeX_Main"/>
              </a:rPr>
              <a:t>ℎ</a:t>
            </a:r>
            <a:r>
              <a:rPr lang="en-US" sz="3200" b="0" i="1" dirty="0" err="1">
                <a:solidFill>
                  <a:srgbClr val="ECECEC"/>
                </a:solidFill>
                <a:effectLst/>
                <a:highlight>
                  <a:srgbClr val="212121"/>
                </a:highlight>
                <a:latin typeface="KaTeX_Math"/>
              </a:rPr>
              <a:t>ith</a:t>
            </a:r>
            <a:r>
              <a:rPr lang="en-US" sz="3200" b="0" i="0" dirty="0">
                <a:solidFill>
                  <a:srgbClr val="ECECEC"/>
                </a:solidFill>
                <a:effectLst/>
                <a:highlight>
                  <a:srgbClr val="212121"/>
                </a:highlight>
                <a:latin typeface="Söhne"/>
              </a:rPr>
              <a:t> observation.</a:t>
            </a:r>
          </a:p>
          <a:p>
            <a:pPr algn="l"/>
            <a:r>
              <a:rPr lang="en-US" sz="3200" b="0" i="0" dirty="0">
                <a:solidFill>
                  <a:srgbClr val="ECECEC"/>
                </a:solidFill>
                <a:effectLst/>
                <a:highlight>
                  <a:srgbClr val="212121"/>
                </a:highlight>
                <a:latin typeface="Söhne"/>
              </a:rPr>
              <a:t>MSE calculates the average squared difference between the actual and predicted values. It is commonly used as a measure of the quality of an estimator or predictor in statistical modeling.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sz="1800" dirty="0">
                <a:effectLst/>
                <a:latin typeface="Times New Roman" panose="02020603050405020304" pitchFamily="18" charset="0"/>
                <a:ea typeface="Calibri" panose="020F0502020204030204" pitchFamily="34" charset="0"/>
              </a:rPr>
            </a:br>
            <a:r>
              <a:rPr lang="en-US" sz="1800" dirty="0">
                <a:effectLst/>
                <a:latin typeface="Times New Roman" panose="02020603050405020304" pitchFamily="18" charset="0"/>
                <a:ea typeface="Calibri" panose="020F0502020204030204" pitchFamily="34" charset="0"/>
              </a:rPr>
              <a:t>------------------------------------------------------------------------------------------------------------------------------------------------------------------------------------------------------------</a:t>
            </a:r>
            <a:br>
              <a:rPr lang="en-US" sz="1800" dirty="0">
                <a:effectLst/>
                <a:latin typeface="Times New Roman" panose="02020603050405020304" pitchFamily="18" charset="0"/>
                <a:ea typeface="Calibri" panose="020F0502020204030204" pitchFamily="34" charset="0"/>
              </a:rPr>
            </a:br>
            <a:r>
              <a:rPr lang="en-US" sz="1800" dirty="0">
                <a:effectLst/>
                <a:latin typeface="Times New Roman" panose="02020603050405020304" pitchFamily="18" charset="0"/>
                <a:ea typeface="Calibri" panose="020F0502020204030204" pitchFamily="34" charset="0"/>
              </a:rPr>
              <a:t>One key component of the algorithm was the utilization of Mean Squared Error (MSE) as a metric for evaluating the quality of reconstructed images. By optimizing MSE, the algorithm aimed to minimize the difference between the original and reconstructed images, thereby enhancing overall image quality as shown </a:t>
            </a:r>
            <a:br>
              <a:rPr lang="en-US" sz="1800" dirty="0">
                <a:effectLst/>
                <a:latin typeface="Times New Roman" panose="02020603050405020304" pitchFamily="18" charset="0"/>
                <a:ea typeface="Calibri" panose="020F0502020204030204" pitchFamily="34" charset="0"/>
              </a:rPr>
            </a:b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The autoencoder-decoder architecture is a powerful deep learning model commonly used for unsupervised learning tasks, such as image reconstruction and feature learning. It consists of two main components: an encoder and a decoder. The encoder compresses the input data into a low-dimensional latent space representation, while the decoder reconstructs the original data from this compressed representation.</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0"/>
              </a:spcAft>
              <a:buFont typeface="+mj-lt"/>
              <a:buAutoNum type="arabicPeriod"/>
              <a:tabLst>
                <a:tab pos="457200" algn="l"/>
              </a:tabLst>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Encoder</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The encoder component of the autoencoder takes an input image and passes it through a series of convolutional and pooling layers, gradually reducing the spatial dimensions of the input while increasing the number of feature channels. These convolutional layers learn to extract hierarchical features from the input image, capturing important patterns and structures. The final output of the encoder is a compressed representation of the input image in the form of a low-dimensional feature vector, often referred to as the latent space representation.</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0"/>
              </a:spcAft>
              <a:buFont typeface="+mj-lt"/>
              <a:buAutoNum type="arabicPeriod"/>
              <a:tabLst>
                <a:tab pos="457200" algn="l"/>
              </a:tabLst>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Decoder</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The decoder component of the autoencoder takes the compressed representation generated by the encoder and performs the inverse operation. It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upsamples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the latent space representation back to the original spatial dimensions of the input image while decreasing the number of feature channels. Through a series of convolutional and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upsampling</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layers, the decoder learns to reconstruct the original image from the compressed representation. The output of the decoder is the reconstructed image, which ideally closely resembles the input image.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indent="457200" algn="just">
              <a:lnSpc>
                <a:spcPct val="150000"/>
              </a:lnSpc>
              <a:spcBef>
                <a:spcPts val="0"/>
              </a:spcBef>
              <a:spcAft>
                <a:spcPts val="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To train the autoencoder-decoder architecture, we used a combination of loss functions, including Mean Squared Error (MSE), to quantify the difference between the reconstructed images and the original input images. During training, the model adjusts its parameters to minimize this reconstruction error, thereby learning to generate more accurate reconstructions.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indent="457200" algn="just">
              <a:lnSpc>
                <a:spcPct val="150000"/>
              </a:lnSpc>
              <a:spcBef>
                <a:spcPts val="0"/>
              </a:spcBef>
              <a:spcAft>
                <a:spcPts val="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Within the decoder component, we employed techniques such as BGR2RGB color space conversion to preprocess images and enhance their visual quality. By converting images from the BGR color space (commonly used in computer vision tasks) to the RGB color space (more commonly used in image processing and visualization), we aimed to improve color representation and consistency in the reconstructed images.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indent="457200" algn="just">
              <a:lnSpc>
                <a:spcPct val="150000"/>
              </a:lnSpc>
              <a:spcBef>
                <a:spcPts val="0"/>
              </a:spcBef>
              <a:spcAft>
                <a:spcPts val="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Furthermore, the algorithm utilized color space conversion techniques, such as BGR2RGB conversion, to preprocess images and enhance their visual clarity. By converting images from the BGR color space to the RGB color space, the algorithm aimed to improve color representation and consistency, thereby further enhancing the quality of reconstructed images.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indent="457200" algn="just">
              <a:lnSpc>
                <a:spcPct val="150000"/>
              </a:lnSpc>
              <a:spcBef>
                <a:spcPts val="0"/>
              </a:spcBef>
              <a:spcAft>
                <a:spcPts val="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We applied Noise masking and demasking it involves the intentional addition of noise to an image as part of the training process for a machine learning model. By introducing noise into the training data, the model learns to adapt to and effectively handle noisy inputs, leading to improved generalization performance and robustness. Noise demasking, on the other hand, involves the removal or reduction of noise from an image to improve its quality and clarity. This process is typically achieved using various denoising techniques, such as filtering algorithms, neural network-based approaches, or a combination of both.</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indent="457200" algn="just">
              <a:lnSpc>
                <a:spcPct val="150000"/>
              </a:lnSpc>
              <a:spcBef>
                <a:spcPts val="0"/>
              </a:spcBef>
              <a:spcAft>
                <a:spcPts val="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In our hybrid machine learning algorithm, noise masking may be implemented by adding artificial noise to the input images during the training phase. This noise can take various forms, such as Gaussian noise, salt-and-pepper noise, or random speckles, simulating real-world noise sources that commonly affect images captured in diverse environments. On the other hand, noise demasking is a critical component of the image enhancement pipeline. After training the model on noisy input-output pairs, the trained model can be applied to remove noise from new, unseen images, thereby enhancing their visual quality.</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indent="457200" algn="just">
              <a:lnSpc>
                <a:spcPct val="150000"/>
              </a:lnSpc>
              <a:spcBef>
                <a:spcPts val="0"/>
              </a:spcBef>
              <a:spcAft>
                <a:spcPts val="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For denoising, the algorithm leveraged OpenCV's Non-local Means Denoising function, which applies a sophisticated denoising algorithm to remove noise while preserving image details. This function utilized a combination of spatial and tonal similarity measures to effectively filter out noise from the input images. By incorporating denoising techniques into the algorithm, it was able to produce cleaner and sharper image reconstructions, free from the detrimental effects of noise.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indent="457200" algn="just">
              <a:lnSpc>
                <a:spcPct val="150000"/>
              </a:lnSpc>
              <a:spcBef>
                <a:spcPts val="0"/>
              </a:spcBef>
              <a:spcAft>
                <a:spcPts val="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Additionally, for deblurring, the algorithm employed a combination of convolutional neural networks (CNNs) and image processing techniques to restore sharpness and clarity to blurry images. By training CNNs on a dataset of blurry and clean images, the algorithm learned to discern and correct blur-induced distortions, resulting in significantly improved image quality.</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896396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a:p>
            <a:r>
              <a:rPr lang="en-US" dirty="0"/>
              <a:t>1. Epochs: In machine learning, an epoch refers to one complete pass through the entire training dataset during the training process. It represents the total number of iterations of all the training data in one cycle. Each epoch allows the model to update its parameters based on the training data, gradually improving its performance.</a:t>
            </a:r>
          </a:p>
          <a:p>
            <a:r>
              <a:rPr lang="en-US" dirty="0"/>
              <a:t>2. Loss of Epoch: Loss of an epoch represents the value of the chosen loss function (e.g., Mean Squared Error, Cross-Entropy) calculated after one epoch of training. It indicates how well the model is performing on the training data at that particular epoch. Lower loss values signify better model performance, indicating that the model's predictions are closer to the actual target values. Monitoring loss across epochs helps track the progress of model training and identify potential issues, such as overfitting or underfitting </a:t>
            </a:r>
          </a:p>
        </p:txBody>
      </p:sp>
    </p:spTree>
    <p:extLst>
      <p:ext uri="{BB962C8B-B14F-4D97-AF65-F5344CB8AC3E}">
        <p14:creationId xmlns:p14="http://schemas.microsoft.com/office/powerpoint/2010/main" val="29145843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a48cadbab0_0_145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a48cadbab0_0_145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53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8"/>
        <p:cNvGrpSpPr/>
        <p:nvPr/>
      </p:nvGrpSpPr>
      <p:grpSpPr>
        <a:xfrm>
          <a:off x="0" y="0"/>
          <a:ext cx="0" cy="0"/>
          <a:chOff x="0" y="0"/>
          <a:chExt cx="0" cy="0"/>
        </a:xfrm>
      </p:grpSpPr>
      <p:sp>
        <p:nvSpPr>
          <p:cNvPr id="3879" name="Google Shape;3879;g9f85bed76f_0_3966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0" name="Google Shape;3880;g9f85bed76f_0_3966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7"/>
        <p:cNvGrpSpPr/>
        <p:nvPr/>
      </p:nvGrpSpPr>
      <p:grpSpPr>
        <a:xfrm>
          <a:off x="0" y="0"/>
          <a:ext cx="0" cy="0"/>
          <a:chOff x="0" y="0"/>
          <a:chExt cx="0" cy="0"/>
        </a:xfrm>
      </p:grpSpPr>
      <p:sp>
        <p:nvSpPr>
          <p:cNvPr id="3528" name="Google Shape;3528;g9f85bed76f_0_31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9" name="Google Shape;3529;g9f85bed76f_0_31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3"/>
        <p:cNvGrpSpPr/>
        <p:nvPr/>
      </p:nvGrpSpPr>
      <p:grpSpPr>
        <a:xfrm>
          <a:off x="0" y="0"/>
          <a:ext cx="0" cy="0"/>
          <a:chOff x="0" y="0"/>
          <a:chExt cx="0" cy="0"/>
        </a:xfrm>
      </p:grpSpPr>
      <p:sp>
        <p:nvSpPr>
          <p:cNvPr id="3454" name="Google Shape;3454;ga3b7e49681_0_64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5" name="Google Shape;3455;ga3b7e49681_0_64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My algorithm brings together the best of traditional methods to restore together the best of new technologies and ML algorithms to being together the most accurate results. </a:t>
            </a:r>
            <a:br>
              <a:rPr lang="en-US" dirty="0"/>
            </a:br>
            <a:r>
              <a:rPr lang="en-US" dirty="0"/>
              <a:t>It works by blending different approaches to fix the image. By doing so we clean up the noise, sharpened blurriness, and should make the picture clearer.</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a48cadbab0_0_145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a48cadbab0_0_145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2"/>
        <p:cNvGrpSpPr/>
        <p:nvPr/>
      </p:nvGrpSpPr>
      <p:grpSpPr>
        <a:xfrm>
          <a:off x="0" y="0"/>
          <a:ext cx="0" cy="0"/>
          <a:chOff x="0" y="0"/>
          <a:chExt cx="0" cy="0"/>
        </a:xfrm>
      </p:grpSpPr>
      <p:sp>
        <p:nvSpPr>
          <p:cNvPr id="3773" name="Google Shape;3773;ga48cadbab0_0_48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4" name="Google Shape;3774;ga48cadbab0_0_48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want to create a ML algorithm by blending traditional techniques of degradation and enhancing existing restoration techniques. </a:t>
            </a:r>
            <a:br>
              <a:rPr lang="en-US" dirty="0"/>
            </a:br>
            <a:r>
              <a:rPr lang="en-US" dirty="0"/>
              <a:t>The model should target denoising, deblurring, colorization and resizing with both of these approaches.</a:t>
            </a:r>
            <a:br>
              <a:rPr lang="en-US" dirty="0"/>
            </a:br>
            <a:r>
              <a:rPr lang="en-US" dirty="0"/>
              <a:t>The solution involves:</a:t>
            </a:r>
            <a:br>
              <a:rPr lang="en-US" dirty="0"/>
            </a:br>
            <a:r>
              <a:rPr lang="en-US" dirty="0"/>
              <a:t>1. Dataset </a:t>
            </a:r>
            <a:r>
              <a:rPr lang="en-US" dirty="0" err="1"/>
              <a:t>Curration</a:t>
            </a:r>
            <a:r>
              <a:rPr lang="en-US" dirty="0"/>
              <a:t>, where we collect dataset of different images capturing all of the requirements. </a:t>
            </a:r>
            <a:br>
              <a:rPr lang="en-US" dirty="0"/>
            </a:br>
            <a:r>
              <a:rPr lang="en-US" dirty="0"/>
              <a:t>2. NND, we want to explore parameter like Mean squared error, encoders an autoencoders.</a:t>
            </a:r>
          </a:p>
          <a:p>
            <a:pPr marL="0" lvl="0" indent="0" algn="l" rtl="0">
              <a:spcBef>
                <a:spcPts val="0"/>
              </a:spcBef>
              <a:spcAft>
                <a:spcPts val="0"/>
              </a:spcAft>
              <a:buNone/>
            </a:pPr>
            <a:r>
              <a:rPr lang="en-US" dirty="0"/>
              <a:t>3. Web Application where Flask and Restful API for real time restoration will be implemented</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7"/>
        <p:cNvGrpSpPr/>
        <p:nvPr/>
      </p:nvGrpSpPr>
      <p:grpSpPr>
        <a:xfrm>
          <a:off x="0" y="0"/>
          <a:ext cx="0" cy="0"/>
          <a:chOff x="0" y="0"/>
          <a:chExt cx="0" cy="0"/>
        </a:xfrm>
      </p:grpSpPr>
      <p:sp>
        <p:nvSpPr>
          <p:cNvPr id="3528" name="Google Shape;3528;g9f85bed76f_0_31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9" name="Google Shape;3529;g9f85bed76f_0_31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development process consists of 6 steps</a:t>
            </a:r>
            <a:endParaRPr dirty="0"/>
          </a:p>
        </p:txBody>
      </p:sp>
    </p:spTree>
    <p:extLst>
      <p:ext uri="{BB962C8B-B14F-4D97-AF65-F5344CB8AC3E}">
        <p14:creationId xmlns:p14="http://schemas.microsoft.com/office/powerpoint/2010/main" val="4215788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0"/>
        <p:cNvGrpSpPr/>
        <p:nvPr/>
      </p:nvGrpSpPr>
      <p:grpSpPr>
        <a:xfrm>
          <a:off x="0" y="0"/>
          <a:ext cx="0" cy="0"/>
          <a:chOff x="0" y="0"/>
          <a:chExt cx="0" cy="0"/>
        </a:xfrm>
      </p:grpSpPr>
      <p:sp>
        <p:nvSpPr>
          <p:cNvPr id="3471" name="Google Shape;3471;ga3b7e49681_0_123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2" name="Google Shape;3472;ga3b7e49681_0_123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Step 1: Collect data, we first start by collecting data with images that have blurriness and colorization by pairs, and divide them into groups of burred, unblurred, colorized and grayscale.</a:t>
            </a:r>
            <a:br>
              <a:rPr lang="en-US" dirty="0"/>
            </a:br>
            <a:r>
              <a:rPr lang="en-US" dirty="0"/>
              <a:t>Step 2: Resize Data, we resize all of the images to 128 x 128 </a:t>
            </a:r>
            <a:br>
              <a:rPr lang="en-US" dirty="0"/>
            </a:br>
            <a:r>
              <a:rPr lang="en-US" dirty="0"/>
              <a:t>Step 3: Train the model</a:t>
            </a:r>
          </a:p>
          <a:p>
            <a:pPr marL="0" lvl="0" indent="0" algn="l" rtl="0">
              <a:spcBef>
                <a:spcPts val="0"/>
              </a:spcBef>
              <a:spcAft>
                <a:spcPts val="0"/>
              </a:spcAft>
              <a:buNone/>
            </a:pPr>
            <a:r>
              <a:rPr lang="en-US" dirty="0"/>
              <a:t>Step 5: we have the web application created, now we implement model with API</a:t>
            </a:r>
            <a:br>
              <a:rPr lang="en-US" dirty="0"/>
            </a:br>
            <a:r>
              <a:rPr lang="en-US" dirty="0"/>
              <a:t>Step 6: Check the results in the web application</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2"/>
        <p:cNvGrpSpPr/>
        <p:nvPr/>
      </p:nvGrpSpPr>
      <p:grpSpPr>
        <a:xfrm>
          <a:off x="0" y="0"/>
          <a:ext cx="0" cy="0"/>
          <a:chOff x="0" y="0"/>
          <a:chExt cx="0" cy="0"/>
        </a:xfrm>
      </p:grpSpPr>
      <p:sp>
        <p:nvSpPr>
          <p:cNvPr id="3723" name="Google Shape;3723;g9f85bed76f_0_4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4" name="Google Shape;3724;g9f85bed76f_0_42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My website</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300" y="671100"/>
            <a:ext cx="77154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ldNum" idx="12"/>
          </p:nvPr>
        </p:nvSpPr>
        <p:spPr>
          <a:xfrm>
            <a:off x="8472458" y="5044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solidFill>
                <a:schemeClr val="dk1"/>
              </a:solidFill>
            </a:endParaRPr>
          </a:p>
        </p:txBody>
      </p:sp>
      <p:grpSp>
        <p:nvGrpSpPr>
          <p:cNvPr id="11" name="Google Shape;11;p2"/>
          <p:cNvGrpSpPr/>
          <p:nvPr/>
        </p:nvGrpSpPr>
        <p:grpSpPr>
          <a:xfrm rot="-5236622">
            <a:off x="6412169" y="-1130828"/>
            <a:ext cx="1853898" cy="1381869"/>
            <a:chOff x="4500175" y="3779525"/>
            <a:chExt cx="1136425" cy="847075"/>
          </a:xfrm>
        </p:grpSpPr>
        <p:sp>
          <p:nvSpPr>
            <p:cNvPr id="12" name="Google Shape;12;p2"/>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rot="10800000">
            <a:off x="-580802" y="-652655"/>
            <a:ext cx="4033310" cy="2216956"/>
            <a:chOff x="4178350" y="2375050"/>
            <a:chExt cx="938350" cy="515775"/>
          </a:xfrm>
        </p:grpSpPr>
        <p:sp>
          <p:nvSpPr>
            <p:cNvPr id="24" name="Google Shape;24;p2"/>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2"/>
          <p:cNvGrpSpPr/>
          <p:nvPr/>
        </p:nvGrpSpPr>
        <p:grpSpPr>
          <a:xfrm>
            <a:off x="3452488" y="317625"/>
            <a:ext cx="700450" cy="636075"/>
            <a:chOff x="3652400" y="3788700"/>
            <a:chExt cx="700450" cy="636075"/>
          </a:xfrm>
        </p:grpSpPr>
        <p:sp>
          <p:nvSpPr>
            <p:cNvPr id="32" name="Google Shape;32;p2"/>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2"/>
          <p:cNvGrpSpPr/>
          <p:nvPr/>
        </p:nvGrpSpPr>
        <p:grpSpPr>
          <a:xfrm flipH="1">
            <a:off x="4705939" y="3402680"/>
            <a:ext cx="5889385" cy="2656239"/>
            <a:chOff x="5619200" y="4458200"/>
            <a:chExt cx="1647150" cy="742900"/>
          </a:xfrm>
        </p:grpSpPr>
        <p:sp>
          <p:nvSpPr>
            <p:cNvPr id="48" name="Google Shape;48;p2"/>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2"/>
          <p:cNvGrpSpPr/>
          <p:nvPr/>
        </p:nvGrpSpPr>
        <p:grpSpPr>
          <a:xfrm rot="-2025439">
            <a:off x="5809038" y="4575903"/>
            <a:ext cx="1019004" cy="1634769"/>
            <a:chOff x="2402100" y="3854125"/>
            <a:chExt cx="435600" cy="698825"/>
          </a:xfrm>
        </p:grpSpPr>
        <p:sp>
          <p:nvSpPr>
            <p:cNvPr id="54" name="Google Shape;54;p2"/>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2"/>
          <p:cNvGrpSpPr/>
          <p:nvPr/>
        </p:nvGrpSpPr>
        <p:grpSpPr>
          <a:xfrm>
            <a:off x="-1158528" y="4518079"/>
            <a:ext cx="3672418" cy="1331055"/>
            <a:chOff x="-1068128" y="3996204"/>
            <a:chExt cx="3672418" cy="1331055"/>
          </a:xfrm>
        </p:grpSpPr>
        <p:sp>
          <p:nvSpPr>
            <p:cNvPr id="68" name="Google Shape;68;p2"/>
            <p:cNvSpPr/>
            <p:nvPr/>
          </p:nvSpPr>
          <p:spPr>
            <a:xfrm rot="-10594719">
              <a:off x="-1038001" y="4102993"/>
              <a:ext cx="3612164" cy="1117479"/>
            </a:xfrm>
            <a:custGeom>
              <a:avLst/>
              <a:gdLst/>
              <a:ahLst/>
              <a:cxnLst/>
              <a:rect l="l" t="t" r="r" b="b"/>
              <a:pathLst>
                <a:path w="62034" h="19192" extrusionOk="0">
                  <a:moveTo>
                    <a:pt x="11909" y="0"/>
                  </a:moveTo>
                  <a:cubicBezTo>
                    <a:pt x="10357" y="0"/>
                    <a:pt x="8959" y="416"/>
                    <a:pt x="7720" y="1498"/>
                  </a:cubicBezTo>
                  <a:cubicBezTo>
                    <a:pt x="0" y="8222"/>
                    <a:pt x="9929" y="19192"/>
                    <a:pt x="23150" y="19192"/>
                  </a:cubicBezTo>
                  <a:cubicBezTo>
                    <a:pt x="24750" y="19192"/>
                    <a:pt x="26398" y="19031"/>
                    <a:pt x="28069" y="18683"/>
                  </a:cubicBezTo>
                  <a:cubicBezTo>
                    <a:pt x="43548" y="15426"/>
                    <a:pt x="55087" y="14402"/>
                    <a:pt x="58747" y="9036"/>
                  </a:cubicBezTo>
                  <a:cubicBezTo>
                    <a:pt x="62033" y="4211"/>
                    <a:pt x="59267" y="1003"/>
                    <a:pt x="52187" y="1003"/>
                  </a:cubicBezTo>
                  <a:cubicBezTo>
                    <a:pt x="48708" y="1003"/>
                    <a:pt x="44188" y="1777"/>
                    <a:pt x="38833" y="3515"/>
                  </a:cubicBezTo>
                  <a:cubicBezTo>
                    <a:pt x="36521" y="4263"/>
                    <a:pt x="34303" y="4561"/>
                    <a:pt x="32180" y="4561"/>
                  </a:cubicBezTo>
                  <a:cubicBezTo>
                    <a:pt x="23878" y="4561"/>
                    <a:pt x="17050" y="0"/>
                    <a:pt x="11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2"/>
            <p:cNvGrpSpPr/>
            <p:nvPr/>
          </p:nvGrpSpPr>
          <p:grpSpPr>
            <a:xfrm>
              <a:off x="-800178" y="4304942"/>
              <a:ext cx="2873315" cy="818933"/>
              <a:chOff x="-800178" y="4304942"/>
              <a:chExt cx="2873315" cy="818933"/>
            </a:xfrm>
          </p:grpSpPr>
          <p:sp>
            <p:nvSpPr>
              <p:cNvPr id="70" name="Google Shape;70;p2"/>
              <p:cNvSpPr/>
              <p:nvPr/>
            </p:nvSpPr>
            <p:spPr>
              <a:xfrm rot="-10594719">
                <a:off x="1780944" y="5070486"/>
                <a:ext cx="126240" cy="49667"/>
              </a:xfrm>
              <a:custGeom>
                <a:avLst/>
                <a:gdLst/>
                <a:ahLst/>
                <a:cxnLst/>
                <a:rect l="l" t="t" r="r" b="b"/>
                <a:pathLst>
                  <a:path w="2168" h="853" extrusionOk="0">
                    <a:moveTo>
                      <a:pt x="986" y="1"/>
                    </a:moveTo>
                    <a:cubicBezTo>
                      <a:pt x="882" y="1"/>
                      <a:pt x="780" y="9"/>
                      <a:pt x="679" y="24"/>
                    </a:cubicBezTo>
                    <a:cubicBezTo>
                      <a:pt x="431" y="55"/>
                      <a:pt x="89" y="179"/>
                      <a:pt x="27" y="427"/>
                    </a:cubicBezTo>
                    <a:cubicBezTo>
                      <a:pt x="1" y="664"/>
                      <a:pt x="243" y="745"/>
                      <a:pt x="430" y="745"/>
                    </a:cubicBezTo>
                    <a:cubicBezTo>
                      <a:pt x="464" y="745"/>
                      <a:pt x="495" y="742"/>
                      <a:pt x="524" y="738"/>
                    </a:cubicBezTo>
                    <a:cubicBezTo>
                      <a:pt x="573" y="729"/>
                      <a:pt x="621" y="725"/>
                      <a:pt x="667" y="725"/>
                    </a:cubicBezTo>
                    <a:cubicBezTo>
                      <a:pt x="793" y="725"/>
                      <a:pt x="906" y="754"/>
                      <a:pt x="1020" y="800"/>
                    </a:cubicBezTo>
                    <a:cubicBezTo>
                      <a:pt x="1125" y="835"/>
                      <a:pt x="1229" y="852"/>
                      <a:pt x="1332" y="852"/>
                    </a:cubicBezTo>
                    <a:cubicBezTo>
                      <a:pt x="1504" y="852"/>
                      <a:pt x="1671" y="804"/>
                      <a:pt x="1826" y="707"/>
                    </a:cubicBezTo>
                    <a:cubicBezTo>
                      <a:pt x="1982" y="614"/>
                      <a:pt x="2168" y="334"/>
                      <a:pt x="1919" y="210"/>
                    </a:cubicBezTo>
                    <a:cubicBezTo>
                      <a:pt x="1617" y="71"/>
                      <a:pt x="1297" y="1"/>
                      <a:pt x="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594719">
                <a:off x="1565235" y="5016770"/>
                <a:ext cx="124668" cy="49551"/>
              </a:xfrm>
              <a:custGeom>
                <a:avLst/>
                <a:gdLst/>
                <a:ahLst/>
                <a:cxnLst/>
                <a:rect l="l" t="t" r="r" b="b"/>
                <a:pathLst>
                  <a:path w="2141" h="851" extrusionOk="0">
                    <a:moveTo>
                      <a:pt x="814" y="1"/>
                    </a:moveTo>
                    <a:cubicBezTo>
                      <a:pt x="564" y="1"/>
                      <a:pt x="323" y="118"/>
                      <a:pt x="156" y="285"/>
                    </a:cubicBezTo>
                    <a:cubicBezTo>
                      <a:pt x="1" y="502"/>
                      <a:pt x="280" y="595"/>
                      <a:pt x="466" y="595"/>
                    </a:cubicBezTo>
                    <a:cubicBezTo>
                      <a:pt x="621" y="595"/>
                      <a:pt x="776" y="657"/>
                      <a:pt x="900" y="781"/>
                    </a:cubicBezTo>
                    <a:cubicBezTo>
                      <a:pt x="1009" y="828"/>
                      <a:pt x="1133" y="851"/>
                      <a:pt x="1257" y="851"/>
                    </a:cubicBezTo>
                    <a:cubicBezTo>
                      <a:pt x="1381" y="851"/>
                      <a:pt x="1505" y="828"/>
                      <a:pt x="1614" y="781"/>
                    </a:cubicBezTo>
                    <a:cubicBezTo>
                      <a:pt x="1738" y="719"/>
                      <a:pt x="2141" y="502"/>
                      <a:pt x="1924" y="347"/>
                    </a:cubicBezTo>
                    <a:cubicBezTo>
                      <a:pt x="1645" y="130"/>
                      <a:pt x="1272" y="6"/>
                      <a:pt x="900" y="6"/>
                    </a:cubicBezTo>
                    <a:cubicBezTo>
                      <a:pt x="871" y="2"/>
                      <a:pt x="843" y="1"/>
                      <a:pt x="8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0594719">
                <a:off x="1976086" y="4955828"/>
                <a:ext cx="95786" cy="45242"/>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594719">
                <a:off x="1773296" y="4958228"/>
                <a:ext cx="95786" cy="45184"/>
              </a:xfrm>
              <a:custGeom>
                <a:avLst/>
                <a:gdLst/>
                <a:ahLst/>
                <a:cxnLst/>
                <a:rect l="l" t="t" r="r" b="b"/>
                <a:pathLst>
                  <a:path w="1645" h="776" extrusionOk="0">
                    <a:moveTo>
                      <a:pt x="900" y="0"/>
                    </a:moveTo>
                    <a:cubicBezTo>
                      <a:pt x="249" y="0"/>
                      <a:pt x="1" y="776"/>
                      <a:pt x="776" y="776"/>
                    </a:cubicBezTo>
                    <a:cubicBezTo>
                      <a:pt x="1397" y="776"/>
                      <a:pt x="1645"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0594719">
                <a:off x="1864326" y="4858253"/>
                <a:ext cx="126473" cy="45999"/>
              </a:xfrm>
              <a:custGeom>
                <a:avLst/>
                <a:gdLst/>
                <a:ahLst/>
                <a:cxnLst/>
                <a:rect l="l" t="t" r="r" b="b"/>
                <a:pathLst>
                  <a:path w="2172" h="790" extrusionOk="0">
                    <a:moveTo>
                      <a:pt x="828" y="0"/>
                    </a:moveTo>
                    <a:cubicBezTo>
                      <a:pt x="650" y="0"/>
                      <a:pt x="477" y="49"/>
                      <a:pt x="342" y="146"/>
                    </a:cubicBezTo>
                    <a:cubicBezTo>
                      <a:pt x="187" y="239"/>
                      <a:pt x="1" y="487"/>
                      <a:pt x="249" y="611"/>
                    </a:cubicBezTo>
                    <a:cubicBezTo>
                      <a:pt x="525" y="726"/>
                      <a:pt x="835" y="790"/>
                      <a:pt x="1154" y="790"/>
                    </a:cubicBezTo>
                    <a:cubicBezTo>
                      <a:pt x="1265" y="790"/>
                      <a:pt x="1377" y="782"/>
                      <a:pt x="1489" y="766"/>
                    </a:cubicBezTo>
                    <a:cubicBezTo>
                      <a:pt x="1707" y="735"/>
                      <a:pt x="2079" y="611"/>
                      <a:pt x="2110" y="363"/>
                    </a:cubicBezTo>
                    <a:cubicBezTo>
                      <a:pt x="2172" y="115"/>
                      <a:pt x="1800" y="115"/>
                      <a:pt x="1645" y="115"/>
                    </a:cubicBezTo>
                    <a:cubicBezTo>
                      <a:pt x="1595" y="123"/>
                      <a:pt x="1547" y="127"/>
                      <a:pt x="1501" y="127"/>
                    </a:cubicBezTo>
                    <a:cubicBezTo>
                      <a:pt x="1375" y="127"/>
                      <a:pt x="1262" y="98"/>
                      <a:pt x="1148" y="53"/>
                    </a:cubicBezTo>
                    <a:cubicBezTo>
                      <a:pt x="1044" y="18"/>
                      <a:pt x="935"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0594719">
                <a:off x="1635557" y="4850249"/>
                <a:ext cx="88566" cy="25328"/>
              </a:xfrm>
              <a:custGeom>
                <a:avLst/>
                <a:gdLst/>
                <a:ahLst/>
                <a:cxnLst/>
                <a:rect l="l" t="t" r="r" b="b"/>
                <a:pathLst>
                  <a:path w="1521" h="435" extrusionOk="0">
                    <a:moveTo>
                      <a:pt x="931" y="1"/>
                    </a:moveTo>
                    <a:cubicBezTo>
                      <a:pt x="652" y="1"/>
                      <a:pt x="404" y="63"/>
                      <a:pt x="156" y="218"/>
                    </a:cubicBezTo>
                    <a:cubicBezTo>
                      <a:pt x="124" y="249"/>
                      <a:pt x="0" y="280"/>
                      <a:pt x="31" y="373"/>
                    </a:cubicBezTo>
                    <a:cubicBezTo>
                      <a:pt x="31" y="435"/>
                      <a:pt x="156" y="435"/>
                      <a:pt x="218" y="435"/>
                    </a:cubicBezTo>
                    <a:lnTo>
                      <a:pt x="590" y="435"/>
                    </a:lnTo>
                    <a:cubicBezTo>
                      <a:pt x="869" y="404"/>
                      <a:pt x="1148" y="342"/>
                      <a:pt x="1365" y="218"/>
                    </a:cubicBezTo>
                    <a:cubicBezTo>
                      <a:pt x="1427" y="187"/>
                      <a:pt x="1520" y="125"/>
                      <a:pt x="1520" y="63"/>
                    </a:cubicBezTo>
                    <a:cubicBezTo>
                      <a:pt x="1489" y="1"/>
                      <a:pt x="1365" y="1"/>
                      <a:pt x="1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0594719">
                <a:off x="1326281" y="4893132"/>
                <a:ext cx="144524" cy="58168"/>
              </a:xfrm>
              <a:custGeom>
                <a:avLst/>
                <a:gdLst/>
                <a:ahLst/>
                <a:cxnLst/>
                <a:rect l="l" t="t" r="r" b="b"/>
                <a:pathLst>
                  <a:path w="2482" h="999" extrusionOk="0">
                    <a:moveTo>
                      <a:pt x="782" y="1"/>
                    </a:moveTo>
                    <a:cubicBezTo>
                      <a:pt x="533" y="1"/>
                      <a:pt x="291" y="118"/>
                      <a:pt x="124" y="285"/>
                    </a:cubicBezTo>
                    <a:cubicBezTo>
                      <a:pt x="0" y="502"/>
                      <a:pt x="248" y="626"/>
                      <a:pt x="434" y="626"/>
                    </a:cubicBezTo>
                    <a:lnTo>
                      <a:pt x="434" y="595"/>
                    </a:lnTo>
                    <a:cubicBezTo>
                      <a:pt x="714" y="595"/>
                      <a:pt x="1024" y="719"/>
                      <a:pt x="1241" y="905"/>
                    </a:cubicBezTo>
                    <a:cubicBezTo>
                      <a:pt x="1365" y="967"/>
                      <a:pt x="1497" y="998"/>
                      <a:pt x="1625" y="998"/>
                    </a:cubicBezTo>
                    <a:cubicBezTo>
                      <a:pt x="1753" y="998"/>
                      <a:pt x="1877" y="967"/>
                      <a:pt x="1985" y="905"/>
                    </a:cubicBezTo>
                    <a:cubicBezTo>
                      <a:pt x="2109" y="843"/>
                      <a:pt x="2482" y="626"/>
                      <a:pt x="2296" y="440"/>
                    </a:cubicBezTo>
                    <a:cubicBezTo>
                      <a:pt x="1926" y="156"/>
                      <a:pt x="1479" y="2"/>
                      <a:pt x="1001" y="2"/>
                    </a:cubicBezTo>
                    <a:cubicBezTo>
                      <a:pt x="957" y="2"/>
                      <a:pt x="913" y="3"/>
                      <a:pt x="869" y="6"/>
                    </a:cubicBezTo>
                    <a:cubicBezTo>
                      <a:pt x="840" y="2"/>
                      <a:pt x="811" y="1"/>
                      <a:pt x="7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0594719">
                <a:off x="1377624" y="4771551"/>
                <a:ext cx="112090" cy="34645"/>
              </a:xfrm>
              <a:custGeom>
                <a:avLst/>
                <a:gdLst/>
                <a:ahLst/>
                <a:cxnLst/>
                <a:rect l="l" t="t" r="r" b="b"/>
                <a:pathLst>
                  <a:path w="1925" h="595" extrusionOk="0">
                    <a:moveTo>
                      <a:pt x="956" y="1"/>
                    </a:moveTo>
                    <a:cubicBezTo>
                      <a:pt x="755" y="1"/>
                      <a:pt x="563" y="59"/>
                      <a:pt x="404" y="149"/>
                    </a:cubicBezTo>
                    <a:cubicBezTo>
                      <a:pt x="280" y="211"/>
                      <a:pt x="1" y="397"/>
                      <a:pt x="249" y="460"/>
                    </a:cubicBezTo>
                    <a:lnTo>
                      <a:pt x="776" y="584"/>
                    </a:lnTo>
                    <a:cubicBezTo>
                      <a:pt x="835" y="591"/>
                      <a:pt x="895" y="595"/>
                      <a:pt x="957" y="595"/>
                    </a:cubicBezTo>
                    <a:cubicBezTo>
                      <a:pt x="1155" y="595"/>
                      <a:pt x="1362" y="554"/>
                      <a:pt x="1552" y="460"/>
                    </a:cubicBezTo>
                    <a:cubicBezTo>
                      <a:pt x="1645" y="397"/>
                      <a:pt x="1924" y="211"/>
                      <a:pt x="1676" y="149"/>
                    </a:cubicBezTo>
                    <a:lnTo>
                      <a:pt x="1180" y="25"/>
                    </a:lnTo>
                    <a:cubicBezTo>
                      <a:pt x="1105" y="9"/>
                      <a:pt x="1030" y="1"/>
                      <a:pt x="9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0594719">
                <a:off x="1803282" y="4697382"/>
                <a:ext cx="112032" cy="48211"/>
              </a:xfrm>
              <a:custGeom>
                <a:avLst/>
                <a:gdLst/>
                <a:ahLst/>
                <a:cxnLst/>
                <a:rect l="l" t="t" r="r" b="b"/>
                <a:pathLst>
                  <a:path w="1924" h="828" extrusionOk="0">
                    <a:moveTo>
                      <a:pt x="826" y="1"/>
                    </a:moveTo>
                    <a:cubicBezTo>
                      <a:pt x="594" y="1"/>
                      <a:pt x="368" y="69"/>
                      <a:pt x="187" y="225"/>
                    </a:cubicBezTo>
                    <a:cubicBezTo>
                      <a:pt x="0" y="349"/>
                      <a:pt x="31" y="535"/>
                      <a:pt x="280" y="535"/>
                    </a:cubicBezTo>
                    <a:lnTo>
                      <a:pt x="249" y="535"/>
                    </a:lnTo>
                    <a:cubicBezTo>
                      <a:pt x="404" y="567"/>
                      <a:pt x="559" y="629"/>
                      <a:pt x="683" y="753"/>
                    </a:cubicBezTo>
                    <a:cubicBezTo>
                      <a:pt x="749" y="808"/>
                      <a:pt x="838" y="828"/>
                      <a:pt x="935" y="828"/>
                    </a:cubicBezTo>
                    <a:cubicBezTo>
                      <a:pt x="1110" y="828"/>
                      <a:pt x="1307" y="762"/>
                      <a:pt x="1427" y="722"/>
                    </a:cubicBezTo>
                    <a:cubicBezTo>
                      <a:pt x="1520" y="691"/>
                      <a:pt x="1924" y="473"/>
                      <a:pt x="1738" y="318"/>
                    </a:cubicBezTo>
                    <a:cubicBezTo>
                      <a:pt x="1520" y="132"/>
                      <a:pt x="1241" y="39"/>
                      <a:pt x="962" y="8"/>
                    </a:cubicBezTo>
                    <a:cubicBezTo>
                      <a:pt x="917" y="3"/>
                      <a:pt x="871"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0594719">
                <a:off x="1895778" y="4578886"/>
                <a:ext cx="113837" cy="36159"/>
              </a:xfrm>
              <a:custGeom>
                <a:avLst/>
                <a:gdLst/>
                <a:ahLst/>
                <a:cxnLst/>
                <a:rect l="l" t="t" r="r" b="b"/>
                <a:pathLst>
                  <a:path w="1955" h="621" extrusionOk="0">
                    <a:moveTo>
                      <a:pt x="1210" y="1"/>
                    </a:moveTo>
                    <a:cubicBezTo>
                      <a:pt x="807" y="1"/>
                      <a:pt x="1" y="621"/>
                      <a:pt x="745" y="621"/>
                    </a:cubicBezTo>
                    <a:cubicBezTo>
                      <a:pt x="1148" y="621"/>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0594719">
                <a:off x="1667823" y="4452968"/>
                <a:ext cx="119311" cy="43903"/>
              </a:xfrm>
              <a:custGeom>
                <a:avLst/>
                <a:gdLst/>
                <a:ahLst/>
                <a:cxnLst/>
                <a:rect l="l" t="t" r="r" b="b"/>
                <a:pathLst>
                  <a:path w="2049" h="754" extrusionOk="0">
                    <a:moveTo>
                      <a:pt x="754" y="0"/>
                    </a:moveTo>
                    <a:cubicBezTo>
                      <a:pt x="504" y="0"/>
                      <a:pt x="264" y="123"/>
                      <a:pt x="125" y="346"/>
                    </a:cubicBezTo>
                    <a:cubicBezTo>
                      <a:pt x="1" y="563"/>
                      <a:pt x="218" y="749"/>
                      <a:pt x="435" y="749"/>
                    </a:cubicBezTo>
                    <a:lnTo>
                      <a:pt x="1180" y="749"/>
                    </a:lnTo>
                    <a:cubicBezTo>
                      <a:pt x="1208" y="752"/>
                      <a:pt x="1237" y="754"/>
                      <a:pt x="1265" y="754"/>
                    </a:cubicBezTo>
                    <a:cubicBezTo>
                      <a:pt x="1515" y="754"/>
                      <a:pt x="1757" y="634"/>
                      <a:pt x="1924" y="439"/>
                    </a:cubicBezTo>
                    <a:cubicBezTo>
                      <a:pt x="2048" y="191"/>
                      <a:pt x="1831" y="5"/>
                      <a:pt x="1583" y="5"/>
                    </a:cubicBezTo>
                    <a:lnTo>
                      <a:pt x="839" y="5"/>
                    </a:lnTo>
                    <a:cubicBezTo>
                      <a:pt x="810" y="2"/>
                      <a:pt x="782" y="0"/>
                      <a:pt x="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0594719">
                <a:off x="1579763" y="4538236"/>
                <a:ext cx="113896" cy="34412"/>
              </a:xfrm>
              <a:custGeom>
                <a:avLst/>
                <a:gdLst/>
                <a:ahLst/>
                <a:cxnLst/>
                <a:rect l="l" t="t" r="r" b="b"/>
                <a:pathLst>
                  <a:path w="1956" h="591" extrusionOk="0">
                    <a:moveTo>
                      <a:pt x="1211" y="1"/>
                    </a:moveTo>
                    <a:cubicBezTo>
                      <a:pt x="838" y="1"/>
                      <a:pt x="1" y="590"/>
                      <a:pt x="776" y="590"/>
                    </a:cubicBezTo>
                    <a:cubicBezTo>
                      <a:pt x="1149" y="590"/>
                      <a:pt x="1955"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0594719">
                <a:off x="1579808" y="4655738"/>
                <a:ext cx="106675" cy="39652"/>
              </a:xfrm>
              <a:custGeom>
                <a:avLst/>
                <a:gdLst/>
                <a:ahLst/>
                <a:cxnLst/>
                <a:rect l="l" t="t" r="r" b="b"/>
                <a:pathLst>
                  <a:path w="1832" h="681" extrusionOk="0">
                    <a:moveTo>
                      <a:pt x="915" y="1"/>
                    </a:moveTo>
                    <a:cubicBezTo>
                      <a:pt x="727" y="1"/>
                      <a:pt x="543" y="49"/>
                      <a:pt x="373" y="155"/>
                    </a:cubicBezTo>
                    <a:cubicBezTo>
                      <a:pt x="249" y="217"/>
                      <a:pt x="1" y="434"/>
                      <a:pt x="280" y="527"/>
                    </a:cubicBezTo>
                    <a:lnTo>
                      <a:pt x="683" y="651"/>
                    </a:lnTo>
                    <a:cubicBezTo>
                      <a:pt x="762" y="671"/>
                      <a:pt x="844" y="681"/>
                      <a:pt x="926" y="681"/>
                    </a:cubicBezTo>
                    <a:cubicBezTo>
                      <a:pt x="1105" y="681"/>
                      <a:pt x="1289" y="633"/>
                      <a:pt x="1459" y="527"/>
                    </a:cubicBezTo>
                    <a:cubicBezTo>
                      <a:pt x="1583" y="465"/>
                      <a:pt x="1831" y="248"/>
                      <a:pt x="1552" y="155"/>
                    </a:cubicBezTo>
                    <a:lnTo>
                      <a:pt x="1180" y="31"/>
                    </a:lnTo>
                    <a:cubicBezTo>
                      <a:pt x="1091" y="11"/>
                      <a:pt x="1003" y="1"/>
                      <a:pt x="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0594719">
                <a:off x="1253171" y="4536196"/>
                <a:ext cx="131888" cy="69813"/>
              </a:xfrm>
              <a:custGeom>
                <a:avLst/>
                <a:gdLst/>
                <a:ahLst/>
                <a:cxnLst/>
                <a:rect l="l" t="t" r="r" b="b"/>
                <a:pathLst>
                  <a:path w="2265" h="1199" extrusionOk="0">
                    <a:moveTo>
                      <a:pt x="979" y="0"/>
                    </a:moveTo>
                    <a:cubicBezTo>
                      <a:pt x="813" y="0"/>
                      <a:pt x="636" y="53"/>
                      <a:pt x="497" y="92"/>
                    </a:cubicBezTo>
                    <a:cubicBezTo>
                      <a:pt x="403" y="123"/>
                      <a:pt x="0" y="341"/>
                      <a:pt x="186" y="496"/>
                    </a:cubicBezTo>
                    <a:lnTo>
                      <a:pt x="1055" y="1116"/>
                    </a:lnTo>
                    <a:cubicBezTo>
                      <a:pt x="1127" y="1176"/>
                      <a:pt x="1222" y="1199"/>
                      <a:pt x="1323" y="1199"/>
                    </a:cubicBezTo>
                    <a:cubicBezTo>
                      <a:pt x="1482" y="1199"/>
                      <a:pt x="1654" y="1142"/>
                      <a:pt x="1768" y="1085"/>
                    </a:cubicBezTo>
                    <a:cubicBezTo>
                      <a:pt x="1861" y="1054"/>
                      <a:pt x="2265" y="868"/>
                      <a:pt x="2079" y="713"/>
                    </a:cubicBezTo>
                    <a:lnTo>
                      <a:pt x="1241" y="61"/>
                    </a:lnTo>
                    <a:cubicBezTo>
                      <a:pt x="1163" y="17"/>
                      <a:pt x="1073"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0594719">
                <a:off x="1324781" y="4401406"/>
                <a:ext cx="110227" cy="62419"/>
              </a:xfrm>
              <a:custGeom>
                <a:avLst/>
                <a:gdLst/>
                <a:ahLst/>
                <a:cxnLst/>
                <a:rect l="l" t="t" r="r" b="b"/>
                <a:pathLst>
                  <a:path w="1893" h="1072" extrusionOk="0">
                    <a:moveTo>
                      <a:pt x="707" y="1"/>
                    </a:moveTo>
                    <a:cubicBezTo>
                      <a:pt x="508" y="1"/>
                      <a:pt x="317" y="77"/>
                      <a:pt x="187" y="229"/>
                    </a:cubicBezTo>
                    <a:cubicBezTo>
                      <a:pt x="1" y="415"/>
                      <a:pt x="94" y="725"/>
                      <a:pt x="342" y="787"/>
                    </a:cubicBezTo>
                    <a:lnTo>
                      <a:pt x="962" y="1035"/>
                    </a:lnTo>
                    <a:cubicBezTo>
                      <a:pt x="1037" y="1060"/>
                      <a:pt x="1114" y="1072"/>
                      <a:pt x="1190" y="1072"/>
                    </a:cubicBezTo>
                    <a:cubicBezTo>
                      <a:pt x="1399" y="1072"/>
                      <a:pt x="1602" y="986"/>
                      <a:pt x="1738" y="849"/>
                    </a:cubicBezTo>
                    <a:cubicBezTo>
                      <a:pt x="1893" y="663"/>
                      <a:pt x="1831" y="353"/>
                      <a:pt x="1583" y="291"/>
                    </a:cubicBezTo>
                    <a:lnTo>
                      <a:pt x="962" y="43"/>
                    </a:lnTo>
                    <a:cubicBezTo>
                      <a:pt x="879" y="15"/>
                      <a:pt x="792" y="1"/>
                      <a:pt x="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0594719">
                <a:off x="1535351" y="4341719"/>
                <a:ext cx="103007" cy="37556"/>
              </a:xfrm>
              <a:custGeom>
                <a:avLst/>
                <a:gdLst/>
                <a:ahLst/>
                <a:cxnLst/>
                <a:rect l="l" t="t" r="r" b="b"/>
                <a:pathLst>
                  <a:path w="1769" h="645" extrusionOk="0">
                    <a:moveTo>
                      <a:pt x="925" y="1"/>
                    </a:moveTo>
                    <a:cubicBezTo>
                      <a:pt x="724" y="1"/>
                      <a:pt x="532" y="58"/>
                      <a:pt x="373" y="149"/>
                    </a:cubicBezTo>
                    <a:cubicBezTo>
                      <a:pt x="249" y="211"/>
                      <a:pt x="1" y="428"/>
                      <a:pt x="249" y="490"/>
                    </a:cubicBezTo>
                    <a:lnTo>
                      <a:pt x="652" y="614"/>
                    </a:lnTo>
                    <a:cubicBezTo>
                      <a:pt x="731" y="634"/>
                      <a:pt x="812" y="644"/>
                      <a:pt x="895" y="644"/>
                    </a:cubicBezTo>
                    <a:cubicBezTo>
                      <a:pt x="1074" y="644"/>
                      <a:pt x="1258" y="596"/>
                      <a:pt x="1428" y="490"/>
                    </a:cubicBezTo>
                    <a:cubicBezTo>
                      <a:pt x="1521" y="428"/>
                      <a:pt x="1769" y="242"/>
                      <a:pt x="1521" y="149"/>
                    </a:cubicBezTo>
                    <a:lnTo>
                      <a:pt x="1148" y="25"/>
                    </a:lnTo>
                    <a:cubicBezTo>
                      <a:pt x="1074" y="8"/>
                      <a:pt x="999"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0594719">
                <a:off x="1118834" y="4308400"/>
                <a:ext cx="117506" cy="54616"/>
              </a:xfrm>
              <a:custGeom>
                <a:avLst/>
                <a:gdLst/>
                <a:ahLst/>
                <a:cxnLst/>
                <a:rect l="l" t="t" r="r" b="b"/>
                <a:pathLst>
                  <a:path w="2018" h="938" extrusionOk="0">
                    <a:moveTo>
                      <a:pt x="1418" y="1"/>
                    </a:moveTo>
                    <a:cubicBezTo>
                      <a:pt x="1366" y="1"/>
                      <a:pt x="1316" y="5"/>
                      <a:pt x="1273" y="11"/>
                    </a:cubicBezTo>
                    <a:lnTo>
                      <a:pt x="528" y="135"/>
                    </a:lnTo>
                    <a:cubicBezTo>
                      <a:pt x="311" y="197"/>
                      <a:pt x="1" y="445"/>
                      <a:pt x="63" y="693"/>
                    </a:cubicBezTo>
                    <a:cubicBezTo>
                      <a:pt x="130" y="872"/>
                      <a:pt x="341" y="938"/>
                      <a:pt x="535" y="938"/>
                    </a:cubicBezTo>
                    <a:cubicBezTo>
                      <a:pt x="611" y="938"/>
                      <a:pt x="684" y="928"/>
                      <a:pt x="745" y="910"/>
                    </a:cubicBezTo>
                    <a:lnTo>
                      <a:pt x="1490" y="786"/>
                    </a:lnTo>
                    <a:cubicBezTo>
                      <a:pt x="1707" y="755"/>
                      <a:pt x="2017" y="507"/>
                      <a:pt x="1955" y="259"/>
                    </a:cubicBezTo>
                    <a:cubicBezTo>
                      <a:pt x="1881" y="60"/>
                      <a:pt x="1628" y="1"/>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0594719">
                <a:off x="780859" y="4335661"/>
                <a:ext cx="95786" cy="48037"/>
              </a:xfrm>
              <a:custGeom>
                <a:avLst/>
                <a:gdLst/>
                <a:ahLst/>
                <a:cxnLst/>
                <a:rect l="l" t="t" r="r" b="b"/>
                <a:pathLst>
                  <a:path w="1645" h="825" extrusionOk="0">
                    <a:moveTo>
                      <a:pt x="1144" y="0"/>
                    </a:moveTo>
                    <a:cubicBezTo>
                      <a:pt x="983" y="0"/>
                      <a:pt x="816" y="51"/>
                      <a:pt x="714" y="102"/>
                    </a:cubicBezTo>
                    <a:lnTo>
                      <a:pt x="466" y="226"/>
                    </a:lnTo>
                    <a:cubicBezTo>
                      <a:pt x="311" y="289"/>
                      <a:pt x="1" y="506"/>
                      <a:pt x="187" y="692"/>
                    </a:cubicBezTo>
                    <a:cubicBezTo>
                      <a:pt x="257" y="790"/>
                      <a:pt x="378" y="825"/>
                      <a:pt x="507" y="825"/>
                    </a:cubicBezTo>
                    <a:cubicBezTo>
                      <a:pt x="662" y="825"/>
                      <a:pt x="829" y="774"/>
                      <a:pt x="931" y="723"/>
                    </a:cubicBezTo>
                    <a:lnTo>
                      <a:pt x="1180" y="599"/>
                    </a:lnTo>
                    <a:cubicBezTo>
                      <a:pt x="1335" y="537"/>
                      <a:pt x="1645" y="320"/>
                      <a:pt x="1490" y="133"/>
                    </a:cubicBezTo>
                    <a:cubicBezTo>
                      <a:pt x="1406" y="35"/>
                      <a:pt x="1277" y="0"/>
                      <a:pt x="1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rot="-10594719">
                <a:off x="896926" y="4426275"/>
                <a:ext cx="104812" cy="39303"/>
              </a:xfrm>
              <a:custGeom>
                <a:avLst/>
                <a:gdLst/>
                <a:ahLst/>
                <a:cxnLst/>
                <a:rect l="l" t="t" r="r" b="b"/>
                <a:pathLst>
                  <a:path w="1800" h="675" extrusionOk="0">
                    <a:moveTo>
                      <a:pt x="1130" y="0"/>
                    </a:moveTo>
                    <a:cubicBezTo>
                      <a:pt x="769" y="0"/>
                      <a:pt x="422" y="122"/>
                      <a:pt x="124" y="328"/>
                    </a:cubicBezTo>
                    <a:cubicBezTo>
                      <a:pt x="62" y="390"/>
                      <a:pt x="0" y="452"/>
                      <a:pt x="0" y="545"/>
                    </a:cubicBezTo>
                    <a:cubicBezTo>
                      <a:pt x="31" y="638"/>
                      <a:pt x="155" y="669"/>
                      <a:pt x="218" y="669"/>
                    </a:cubicBezTo>
                    <a:cubicBezTo>
                      <a:pt x="254" y="673"/>
                      <a:pt x="290" y="675"/>
                      <a:pt x="326" y="675"/>
                    </a:cubicBezTo>
                    <a:cubicBezTo>
                      <a:pt x="508" y="675"/>
                      <a:pt x="686" y="625"/>
                      <a:pt x="844" y="543"/>
                    </a:cubicBezTo>
                    <a:lnTo>
                      <a:pt x="844" y="543"/>
                    </a:lnTo>
                    <a:cubicBezTo>
                      <a:pt x="857" y="544"/>
                      <a:pt x="871" y="544"/>
                      <a:pt x="884" y="544"/>
                    </a:cubicBezTo>
                    <a:cubicBezTo>
                      <a:pt x="1071" y="544"/>
                      <a:pt x="1248" y="496"/>
                      <a:pt x="1396" y="390"/>
                    </a:cubicBezTo>
                    <a:cubicBezTo>
                      <a:pt x="1520" y="359"/>
                      <a:pt x="1800" y="111"/>
                      <a:pt x="1520" y="49"/>
                    </a:cubicBezTo>
                    <a:cubicBezTo>
                      <a:pt x="1390" y="16"/>
                      <a:pt x="1259" y="0"/>
                      <a:pt x="1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0594719">
                <a:off x="1035410" y="4484473"/>
                <a:ext cx="146329" cy="74355"/>
              </a:xfrm>
              <a:custGeom>
                <a:avLst/>
                <a:gdLst/>
                <a:ahLst/>
                <a:cxnLst/>
                <a:rect l="l" t="t" r="r" b="b"/>
                <a:pathLst>
                  <a:path w="2513" h="1277" extrusionOk="0">
                    <a:moveTo>
                      <a:pt x="1964" y="0"/>
                    </a:moveTo>
                    <a:cubicBezTo>
                      <a:pt x="1894" y="0"/>
                      <a:pt x="1826" y="10"/>
                      <a:pt x="1769" y="27"/>
                    </a:cubicBezTo>
                    <a:lnTo>
                      <a:pt x="528" y="430"/>
                    </a:lnTo>
                    <a:cubicBezTo>
                      <a:pt x="280" y="492"/>
                      <a:pt x="0" y="709"/>
                      <a:pt x="62" y="988"/>
                    </a:cubicBezTo>
                    <a:cubicBezTo>
                      <a:pt x="129" y="1188"/>
                      <a:pt x="339" y="1277"/>
                      <a:pt x="532" y="1277"/>
                    </a:cubicBezTo>
                    <a:cubicBezTo>
                      <a:pt x="609" y="1277"/>
                      <a:pt x="683" y="1263"/>
                      <a:pt x="745" y="1236"/>
                    </a:cubicBezTo>
                    <a:lnTo>
                      <a:pt x="1986" y="864"/>
                    </a:lnTo>
                    <a:cubicBezTo>
                      <a:pt x="2203" y="771"/>
                      <a:pt x="2513" y="585"/>
                      <a:pt x="2420" y="306"/>
                    </a:cubicBezTo>
                    <a:cubicBezTo>
                      <a:pt x="2374" y="77"/>
                      <a:pt x="2160" y="0"/>
                      <a:pt x="1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0594719">
                <a:off x="1152901" y="4685992"/>
                <a:ext cx="99397" cy="36450"/>
              </a:xfrm>
              <a:custGeom>
                <a:avLst/>
                <a:gdLst/>
                <a:ahLst/>
                <a:cxnLst/>
                <a:rect l="l" t="t" r="r" b="b"/>
                <a:pathLst>
                  <a:path w="1707" h="626" extrusionOk="0">
                    <a:moveTo>
                      <a:pt x="785" y="0"/>
                    </a:moveTo>
                    <a:cubicBezTo>
                      <a:pt x="540" y="0"/>
                      <a:pt x="323" y="120"/>
                      <a:pt x="156" y="315"/>
                    </a:cubicBezTo>
                    <a:cubicBezTo>
                      <a:pt x="1" y="532"/>
                      <a:pt x="280" y="625"/>
                      <a:pt x="435" y="625"/>
                    </a:cubicBezTo>
                    <a:lnTo>
                      <a:pt x="838" y="625"/>
                    </a:lnTo>
                    <a:cubicBezTo>
                      <a:pt x="1117" y="625"/>
                      <a:pt x="1365" y="532"/>
                      <a:pt x="1583" y="315"/>
                    </a:cubicBezTo>
                    <a:cubicBezTo>
                      <a:pt x="1707" y="98"/>
                      <a:pt x="1458" y="5"/>
                      <a:pt x="1272" y="5"/>
                    </a:cubicBezTo>
                    <a:lnTo>
                      <a:pt x="869" y="5"/>
                    </a:lnTo>
                    <a:cubicBezTo>
                      <a:pt x="841" y="2"/>
                      <a:pt x="812"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0594719">
                <a:off x="1100228" y="4854235"/>
                <a:ext cx="153608" cy="70337"/>
              </a:xfrm>
              <a:custGeom>
                <a:avLst/>
                <a:gdLst/>
                <a:ahLst/>
                <a:cxnLst/>
                <a:rect l="l" t="t" r="r" b="b"/>
                <a:pathLst>
                  <a:path w="2638" h="1208" extrusionOk="0">
                    <a:moveTo>
                      <a:pt x="729" y="0"/>
                    </a:moveTo>
                    <a:cubicBezTo>
                      <a:pt x="520" y="0"/>
                      <a:pt x="320" y="76"/>
                      <a:pt x="156" y="240"/>
                    </a:cubicBezTo>
                    <a:cubicBezTo>
                      <a:pt x="0" y="426"/>
                      <a:pt x="62" y="736"/>
                      <a:pt x="311" y="798"/>
                    </a:cubicBezTo>
                    <a:lnTo>
                      <a:pt x="1675" y="1171"/>
                    </a:lnTo>
                    <a:cubicBezTo>
                      <a:pt x="1750" y="1195"/>
                      <a:pt x="1827" y="1207"/>
                      <a:pt x="1904" y="1207"/>
                    </a:cubicBezTo>
                    <a:cubicBezTo>
                      <a:pt x="2112" y="1207"/>
                      <a:pt x="2315" y="1121"/>
                      <a:pt x="2451" y="984"/>
                    </a:cubicBezTo>
                    <a:cubicBezTo>
                      <a:pt x="2637" y="798"/>
                      <a:pt x="2544" y="488"/>
                      <a:pt x="2296" y="426"/>
                    </a:cubicBezTo>
                    <a:lnTo>
                      <a:pt x="931" y="23"/>
                    </a:lnTo>
                    <a:cubicBezTo>
                      <a:pt x="863" y="8"/>
                      <a:pt x="796" y="0"/>
                      <a:pt x="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0594719">
                <a:off x="909141" y="4699932"/>
                <a:ext cx="84956" cy="50657"/>
              </a:xfrm>
              <a:custGeom>
                <a:avLst/>
                <a:gdLst/>
                <a:ahLst/>
                <a:cxnLst/>
                <a:rect l="l" t="t" r="r" b="b"/>
                <a:pathLst>
                  <a:path w="1459" h="870" extrusionOk="0">
                    <a:moveTo>
                      <a:pt x="652" y="1"/>
                    </a:moveTo>
                    <a:cubicBezTo>
                      <a:pt x="342" y="1"/>
                      <a:pt x="93" y="187"/>
                      <a:pt x="31" y="466"/>
                    </a:cubicBezTo>
                    <a:cubicBezTo>
                      <a:pt x="0" y="745"/>
                      <a:pt x="310" y="838"/>
                      <a:pt x="559" y="838"/>
                    </a:cubicBezTo>
                    <a:lnTo>
                      <a:pt x="559" y="869"/>
                    </a:lnTo>
                    <a:lnTo>
                      <a:pt x="807" y="869"/>
                    </a:lnTo>
                    <a:cubicBezTo>
                      <a:pt x="1055" y="869"/>
                      <a:pt x="1396" y="652"/>
                      <a:pt x="1427" y="404"/>
                    </a:cubicBezTo>
                    <a:cubicBezTo>
                      <a:pt x="1458" y="125"/>
                      <a:pt x="1148" y="1"/>
                      <a:pt x="9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0594719">
                <a:off x="661505" y="4790849"/>
                <a:ext cx="119253" cy="43961"/>
              </a:xfrm>
              <a:custGeom>
                <a:avLst/>
                <a:gdLst/>
                <a:ahLst/>
                <a:cxnLst/>
                <a:rect l="l" t="t" r="r" b="b"/>
                <a:pathLst>
                  <a:path w="2048" h="755" extrusionOk="0">
                    <a:moveTo>
                      <a:pt x="775" y="1"/>
                    </a:moveTo>
                    <a:cubicBezTo>
                      <a:pt x="503" y="1"/>
                      <a:pt x="264" y="121"/>
                      <a:pt x="125" y="316"/>
                    </a:cubicBezTo>
                    <a:cubicBezTo>
                      <a:pt x="1" y="564"/>
                      <a:pt x="218" y="750"/>
                      <a:pt x="435" y="750"/>
                    </a:cubicBezTo>
                    <a:lnTo>
                      <a:pt x="1210" y="750"/>
                    </a:lnTo>
                    <a:cubicBezTo>
                      <a:pt x="1238" y="753"/>
                      <a:pt x="1267" y="755"/>
                      <a:pt x="1295" y="755"/>
                    </a:cubicBezTo>
                    <a:cubicBezTo>
                      <a:pt x="1545" y="755"/>
                      <a:pt x="1784" y="632"/>
                      <a:pt x="1924" y="409"/>
                    </a:cubicBezTo>
                    <a:cubicBezTo>
                      <a:pt x="2048" y="192"/>
                      <a:pt x="1831" y="6"/>
                      <a:pt x="1614" y="6"/>
                    </a:cubicBezTo>
                    <a:lnTo>
                      <a:pt x="869" y="6"/>
                    </a:lnTo>
                    <a:cubicBezTo>
                      <a:pt x="837" y="2"/>
                      <a:pt x="806"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0594719">
                <a:off x="716042" y="4640466"/>
                <a:ext cx="115642" cy="32548"/>
              </a:xfrm>
              <a:custGeom>
                <a:avLst/>
                <a:gdLst/>
                <a:ahLst/>
                <a:cxnLst/>
                <a:rect l="l" t="t" r="r" b="b"/>
                <a:pathLst>
                  <a:path w="1986" h="559" extrusionOk="0">
                    <a:moveTo>
                      <a:pt x="1210" y="0"/>
                    </a:moveTo>
                    <a:cubicBezTo>
                      <a:pt x="838" y="0"/>
                      <a:pt x="0" y="559"/>
                      <a:pt x="776" y="559"/>
                    </a:cubicBezTo>
                    <a:cubicBezTo>
                      <a:pt x="1148" y="559"/>
                      <a:pt x="1985"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0594719">
                <a:off x="596313" y="4488004"/>
                <a:ext cx="97591" cy="45242"/>
              </a:xfrm>
              <a:custGeom>
                <a:avLst/>
                <a:gdLst/>
                <a:ahLst/>
                <a:cxnLst/>
                <a:rect l="l" t="t" r="r" b="b"/>
                <a:pathLst>
                  <a:path w="1676" h="777" extrusionOk="0">
                    <a:moveTo>
                      <a:pt x="652" y="1"/>
                    </a:moveTo>
                    <a:cubicBezTo>
                      <a:pt x="404" y="1"/>
                      <a:pt x="63" y="187"/>
                      <a:pt x="32" y="435"/>
                    </a:cubicBezTo>
                    <a:cubicBezTo>
                      <a:pt x="1" y="683"/>
                      <a:pt x="342" y="776"/>
                      <a:pt x="528" y="776"/>
                    </a:cubicBezTo>
                    <a:lnTo>
                      <a:pt x="1024" y="776"/>
                    </a:lnTo>
                    <a:cubicBezTo>
                      <a:pt x="1272" y="776"/>
                      <a:pt x="1614" y="590"/>
                      <a:pt x="1645" y="342"/>
                    </a:cubicBezTo>
                    <a:cubicBezTo>
                      <a:pt x="1676" y="63"/>
                      <a:pt x="1365" y="1"/>
                      <a:pt x="1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rot="-10594719">
                <a:off x="411673" y="4405110"/>
                <a:ext cx="113837" cy="32548"/>
              </a:xfrm>
              <a:custGeom>
                <a:avLst/>
                <a:gdLst/>
                <a:ahLst/>
                <a:cxnLst/>
                <a:rect l="l" t="t" r="r" b="b"/>
                <a:pathLst>
                  <a:path w="1955" h="559" extrusionOk="0">
                    <a:moveTo>
                      <a:pt x="1210" y="1"/>
                    </a:moveTo>
                    <a:cubicBezTo>
                      <a:pt x="807" y="1"/>
                      <a:pt x="0" y="559"/>
                      <a:pt x="745" y="559"/>
                    </a:cubicBezTo>
                    <a:cubicBezTo>
                      <a:pt x="1148" y="559"/>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0594719">
                <a:off x="260348" y="4417234"/>
                <a:ext cx="95786" cy="45184"/>
              </a:xfrm>
              <a:custGeom>
                <a:avLst/>
                <a:gdLst/>
                <a:ahLst/>
                <a:cxnLst/>
                <a:rect l="l" t="t" r="r" b="b"/>
                <a:pathLst>
                  <a:path w="1645" h="776" extrusionOk="0">
                    <a:moveTo>
                      <a:pt x="869" y="0"/>
                    </a:moveTo>
                    <a:cubicBezTo>
                      <a:pt x="248" y="0"/>
                      <a:pt x="0" y="776"/>
                      <a:pt x="776" y="776"/>
                    </a:cubicBezTo>
                    <a:cubicBezTo>
                      <a:pt x="1396" y="776"/>
                      <a:pt x="1644"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0594719">
                <a:off x="298549" y="4538806"/>
                <a:ext cx="92176" cy="38255"/>
              </a:xfrm>
              <a:custGeom>
                <a:avLst/>
                <a:gdLst/>
                <a:ahLst/>
                <a:cxnLst/>
                <a:rect l="l" t="t" r="r" b="b"/>
                <a:pathLst>
                  <a:path w="1583" h="657" extrusionOk="0">
                    <a:moveTo>
                      <a:pt x="807" y="0"/>
                    </a:moveTo>
                    <a:cubicBezTo>
                      <a:pt x="540" y="0"/>
                      <a:pt x="323" y="120"/>
                      <a:pt x="156" y="315"/>
                    </a:cubicBezTo>
                    <a:cubicBezTo>
                      <a:pt x="1" y="532"/>
                      <a:pt x="280" y="656"/>
                      <a:pt x="466" y="656"/>
                    </a:cubicBezTo>
                    <a:lnTo>
                      <a:pt x="714" y="656"/>
                    </a:lnTo>
                    <a:cubicBezTo>
                      <a:pt x="993" y="656"/>
                      <a:pt x="1242" y="532"/>
                      <a:pt x="1459" y="346"/>
                    </a:cubicBezTo>
                    <a:cubicBezTo>
                      <a:pt x="1583" y="98"/>
                      <a:pt x="1335" y="5"/>
                      <a:pt x="1149"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rot="-10594719">
                <a:off x="400126" y="4620999"/>
                <a:ext cx="95786" cy="46989"/>
              </a:xfrm>
              <a:custGeom>
                <a:avLst/>
                <a:gdLst/>
                <a:ahLst/>
                <a:cxnLst/>
                <a:rect l="l" t="t" r="r" b="b"/>
                <a:pathLst>
                  <a:path w="1645" h="807" extrusionOk="0">
                    <a:moveTo>
                      <a:pt x="869" y="0"/>
                    </a:moveTo>
                    <a:cubicBezTo>
                      <a:pt x="249" y="0"/>
                      <a:pt x="1" y="807"/>
                      <a:pt x="776" y="807"/>
                    </a:cubicBezTo>
                    <a:cubicBezTo>
                      <a:pt x="1397" y="807"/>
                      <a:pt x="1645"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rot="-10594719">
                <a:off x="569542" y="4609361"/>
                <a:ext cx="93981" cy="32548"/>
              </a:xfrm>
              <a:custGeom>
                <a:avLst/>
                <a:gdLst/>
                <a:ahLst/>
                <a:cxnLst/>
                <a:rect l="l" t="t" r="r" b="b"/>
                <a:pathLst>
                  <a:path w="1614" h="559" extrusionOk="0">
                    <a:moveTo>
                      <a:pt x="900" y="0"/>
                    </a:moveTo>
                    <a:cubicBezTo>
                      <a:pt x="652" y="0"/>
                      <a:pt x="373" y="94"/>
                      <a:pt x="187" y="280"/>
                    </a:cubicBezTo>
                    <a:cubicBezTo>
                      <a:pt x="1" y="497"/>
                      <a:pt x="311" y="559"/>
                      <a:pt x="466" y="559"/>
                    </a:cubicBezTo>
                    <a:lnTo>
                      <a:pt x="714" y="559"/>
                    </a:lnTo>
                    <a:cubicBezTo>
                      <a:pt x="994" y="559"/>
                      <a:pt x="1242" y="466"/>
                      <a:pt x="1459" y="280"/>
                    </a:cubicBezTo>
                    <a:cubicBezTo>
                      <a:pt x="1614" y="63"/>
                      <a:pt x="1304" y="0"/>
                      <a:pt x="1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rot="-10594719">
                <a:off x="262558" y="4750610"/>
                <a:ext cx="176259" cy="32781"/>
              </a:xfrm>
              <a:custGeom>
                <a:avLst/>
                <a:gdLst/>
                <a:ahLst/>
                <a:cxnLst/>
                <a:rect l="l" t="t" r="r" b="b"/>
                <a:pathLst>
                  <a:path w="3027" h="563" extrusionOk="0">
                    <a:moveTo>
                      <a:pt x="2121" y="1"/>
                    </a:moveTo>
                    <a:cubicBezTo>
                      <a:pt x="1644" y="1"/>
                      <a:pt x="1156" y="49"/>
                      <a:pt x="669" y="155"/>
                    </a:cubicBezTo>
                    <a:cubicBezTo>
                      <a:pt x="545" y="186"/>
                      <a:pt x="48" y="248"/>
                      <a:pt x="17" y="434"/>
                    </a:cubicBezTo>
                    <a:cubicBezTo>
                      <a:pt x="1" y="534"/>
                      <a:pt x="109" y="562"/>
                      <a:pt x="223" y="562"/>
                    </a:cubicBezTo>
                    <a:cubicBezTo>
                      <a:pt x="321" y="562"/>
                      <a:pt x="423" y="541"/>
                      <a:pt x="451" y="527"/>
                    </a:cubicBezTo>
                    <a:lnTo>
                      <a:pt x="482" y="527"/>
                    </a:lnTo>
                    <a:cubicBezTo>
                      <a:pt x="763" y="467"/>
                      <a:pt x="1069" y="433"/>
                      <a:pt x="1376" y="433"/>
                    </a:cubicBezTo>
                    <a:cubicBezTo>
                      <a:pt x="1545" y="433"/>
                      <a:pt x="1714" y="443"/>
                      <a:pt x="1878" y="465"/>
                    </a:cubicBezTo>
                    <a:cubicBezTo>
                      <a:pt x="1921" y="470"/>
                      <a:pt x="1964" y="473"/>
                      <a:pt x="2009" y="473"/>
                    </a:cubicBezTo>
                    <a:cubicBezTo>
                      <a:pt x="2221" y="473"/>
                      <a:pt x="2448" y="413"/>
                      <a:pt x="2654" y="310"/>
                    </a:cubicBezTo>
                    <a:cubicBezTo>
                      <a:pt x="2716" y="279"/>
                      <a:pt x="3026" y="62"/>
                      <a:pt x="2778" y="31"/>
                    </a:cubicBezTo>
                    <a:cubicBezTo>
                      <a:pt x="2562" y="11"/>
                      <a:pt x="2343" y="1"/>
                      <a:pt x="2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rot="-10594719">
                <a:off x="61020" y="4723690"/>
                <a:ext cx="93981" cy="47047"/>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rot="-10594719">
                <a:off x="-30399" y="4853917"/>
                <a:ext cx="124260" cy="31792"/>
              </a:xfrm>
              <a:custGeom>
                <a:avLst/>
                <a:gdLst/>
                <a:ahLst/>
                <a:cxnLst/>
                <a:rect l="l" t="t" r="r" b="b"/>
                <a:pathLst>
                  <a:path w="2134" h="546" extrusionOk="0">
                    <a:moveTo>
                      <a:pt x="1850" y="1"/>
                    </a:moveTo>
                    <a:cubicBezTo>
                      <a:pt x="1808" y="1"/>
                      <a:pt x="1769" y="3"/>
                      <a:pt x="1746" y="3"/>
                    </a:cubicBezTo>
                    <a:lnTo>
                      <a:pt x="877" y="127"/>
                    </a:lnTo>
                    <a:cubicBezTo>
                      <a:pt x="598" y="127"/>
                      <a:pt x="350" y="220"/>
                      <a:pt x="133" y="375"/>
                    </a:cubicBezTo>
                    <a:cubicBezTo>
                      <a:pt x="1" y="507"/>
                      <a:pt x="134" y="545"/>
                      <a:pt x="256" y="545"/>
                    </a:cubicBezTo>
                    <a:cubicBezTo>
                      <a:pt x="306" y="545"/>
                      <a:pt x="354" y="539"/>
                      <a:pt x="381" y="530"/>
                    </a:cubicBezTo>
                    <a:lnTo>
                      <a:pt x="1250" y="406"/>
                    </a:lnTo>
                    <a:cubicBezTo>
                      <a:pt x="1529" y="406"/>
                      <a:pt x="1777" y="313"/>
                      <a:pt x="1994" y="158"/>
                    </a:cubicBezTo>
                    <a:cubicBezTo>
                      <a:pt x="2134" y="18"/>
                      <a:pt x="1977" y="1"/>
                      <a:pt x="1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rot="-10594719">
                <a:off x="111684" y="4611706"/>
                <a:ext cx="130083" cy="31035"/>
              </a:xfrm>
              <a:custGeom>
                <a:avLst/>
                <a:gdLst/>
                <a:ahLst/>
                <a:cxnLst/>
                <a:rect l="l" t="t" r="r" b="b"/>
                <a:pathLst>
                  <a:path w="2234" h="533" extrusionOk="0">
                    <a:moveTo>
                      <a:pt x="900" y="0"/>
                    </a:moveTo>
                    <a:cubicBezTo>
                      <a:pt x="621" y="0"/>
                      <a:pt x="373" y="93"/>
                      <a:pt x="155" y="279"/>
                    </a:cubicBezTo>
                    <a:cubicBezTo>
                      <a:pt x="0" y="496"/>
                      <a:pt x="311" y="528"/>
                      <a:pt x="435" y="528"/>
                    </a:cubicBezTo>
                    <a:lnTo>
                      <a:pt x="1303" y="528"/>
                    </a:lnTo>
                    <a:cubicBezTo>
                      <a:pt x="1332" y="531"/>
                      <a:pt x="1361" y="532"/>
                      <a:pt x="1390" y="532"/>
                    </a:cubicBezTo>
                    <a:cubicBezTo>
                      <a:pt x="1639" y="532"/>
                      <a:pt x="1881" y="415"/>
                      <a:pt x="2048" y="248"/>
                    </a:cubicBezTo>
                    <a:cubicBezTo>
                      <a:pt x="2234" y="62"/>
                      <a:pt x="1924"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rot="-10594719">
                <a:off x="86956" y="4479838"/>
                <a:ext cx="115701" cy="30743"/>
              </a:xfrm>
              <a:custGeom>
                <a:avLst/>
                <a:gdLst/>
                <a:ahLst/>
                <a:cxnLst/>
                <a:rect l="l" t="t" r="r" b="b"/>
                <a:pathLst>
                  <a:path w="1987" h="528" extrusionOk="0">
                    <a:moveTo>
                      <a:pt x="1211" y="1"/>
                    </a:moveTo>
                    <a:cubicBezTo>
                      <a:pt x="869" y="1"/>
                      <a:pt x="1" y="528"/>
                      <a:pt x="745" y="528"/>
                    </a:cubicBezTo>
                    <a:cubicBezTo>
                      <a:pt x="1118" y="528"/>
                      <a:pt x="1986"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rot="-10594719">
                <a:off x="62376" y="4370819"/>
                <a:ext cx="90371" cy="41923"/>
              </a:xfrm>
              <a:custGeom>
                <a:avLst/>
                <a:gdLst/>
                <a:ahLst/>
                <a:cxnLst/>
                <a:rect l="l" t="t" r="r" b="b"/>
                <a:pathLst>
                  <a:path w="1552" h="720" extrusionOk="0">
                    <a:moveTo>
                      <a:pt x="776" y="1"/>
                    </a:moveTo>
                    <a:cubicBezTo>
                      <a:pt x="509" y="1"/>
                      <a:pt x="292" y="121"/>
                      <a:pt x="125" y="316"/>
                    </a:cubicBezTo>
                    <a:cubicBezTo>
                      <a:pt x="0" y="564"/>
                      <a:pt x="218" y="719"/>
                      <a:pt x="435" y="719"/>
                    </a:cubicBezTo>
                    <a:lnTo>
                      <a:pt x="683" y="719"/>
                    </a:lnTo>
                    <a:cubicBezTo>
                      <a:pt x="962" y="719"/>
                      <a:pt x="1241" y="626"/>
                      <a:pt x="1427" y="378"/>
                    </a:cubicBezTo>
                    <a:cubicBezTo>
                      <a:pt x="1551" y="161"/>
                      <a:pt x="1303" y="6"/>
                      <a:pt x="1117" y="6"/>
                    </a:cubicBezTo>
                    <a:lnTo>
                      <a:pt x="869" y="6"/>
                    </a:lnTo>
                    <a:cubicBezTo>
                      <a:pt x="837" y="2"/>
                      <a:pt x="806"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rot="-10594719">
                <a:off x="-212795" y="4459478"/>
                <a:ext cx="93981" cy="50599"/>
              </a:xfrm>
              <a:custGeom>
                <a:avLst/>
                <a:gdLst/>
                <a:ahLst/>
                <a:cxnLst/>
                <a:rect l="l" t="t" r="r" b="b"/>
                <a:pathLst>
                  <a:path w="1614" h="869" extrusionOk="0">
                    <a:moveTo>
                      <a:pt x="869" y="0"/>
                    </a:moveTo>
                    <a:cubicBezTo>
                      <a:pt x="217" y="0"/>
                      <a:pt x="0" y="869"/>
                      <a:pt x="776" y="869"/>
                    </a:cubicBezTo>
                    <a:cubicBezTo>
                      <a:pt x="1427" y="869"/>
                      <a:pt x="1613"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rot="-10594719">
                <a:off x="-145853" y="4541382"/>
                <a:ext cx="112032" cy="69580"/>
              </a:xfrm>
              <a:custGeom>
                <a:avLst/>
                <a:gdLst/>
                <a:ahLst/>
                <a:cxnLst/>
                <a:rect l="l" t="t" r="r" b="b"/>
                <a:pathLst>
                  <a:path w="1924" h="1195" extrusionOk="0">
                    <a:moveTo>
                      <a:pt x="1447" y="1"/>
                    </a:moveTo>
                    <a:cubicBezTo>
                      <a:pt x="1214" y="1"/>
                      <a:pt x="989" y="70"/>
                      <a:pt x="807" y="225"/>
                    </a:cubicBezTo>
                    <a:lnTo>
                      <a:pt x="186" y="722"/>
                    </a:lnTo>
                    <a:cubicBezTo>
                      <a:pt x="0" y="877"/>
                      <a:pt x="93" y="1125"/>
                      <a:pt x="311" y="1187"/>
                    </a:cubicBezTo>
                    <a:cubicBezTo>
                      <a:pt x="356" y="1192"/>
                      <a:pt x="402" y="1195"/>
                      <a:pt x="448" y="1195"/>
                    </a:cubicBezTo>
                    <a:cubicBezTo>
                      <a:pt x="688" y="1195"/>
                      <a:pt x="935" y="1126"/>
                      <a:pt x="1117" y="970"/>
                    </a:cubicBezTo>
                    <a:lnTo>
                      <a:pt x="1086" y="970"/>
                    </a:lnTo>
                    <a:lnTo>
                      <a:pt x="1706" y="474"/>
                    </a:lnTo>
                    <a:cubicBezTo>
                      <a:pt x="1924" y="319"/>
                      <a:pt x="1799" y="70"/>
                      <a:pt x="1582" y="8"/>
                    </a:cubicBezTo>
                    <a:cubicBezTo>
                      <a:pt x="1537" y="3"/>
                      <a:pt x="1492"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rot="-10594719">
                <a:off x="-117570" y="4693484"/>
                <a:ext cx="106617" cy="28938"/>
              </a:xfrm>
              <a:custGeom>
                <a:avLst/>
                <a:gdLst/>
                <a:ahLst/>
                <a:cxnLst/>
                <a:rect l="l" t="t" r="r" b="b"/>
                <a:pathLst>
                  <a:path w="1831" h="497" extrusionOk="0">
                    <a:moveTo>
                      <a:pt x="1272" y="0"/>
                    </a:moveTo>
                    <a:cubicBezTo>
                      <a:pt x="1024" y="0"/>
                      <a:pt x="0" y="496"/>
                      <a:pt x="527" y="496"/>
                    </a:cubicBezTo>
                    <a:cubicBezTo>
                      <a:pt x="807" y="496"/>
                      <a:pt x="1830" y="0"/>
                      <a:pt x="1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rot="-10594719">
                <a:off x="-219900" y="4883379"/>
                <a:ext cx="128336" cy="46406"/>
              </a:xfrm>
              <a:custGeom>
                <a:avLst/>
                <a:gdLst/>
                <a:ahLst/>
                <a:cxnLst/>
                <a:rect l="l" t="t" r="r" b="b"/>
                <a:pathLst>
                  <a:path w="2204" h="797" extrusionOk="0">
                    <a:moveTo>
                      <a:pt x="1893" y="0"/>
                    </a:moveTo>
                    <a:cubicBezTo>
                      <a:pt x="1750" y="0"/>
                      <a:pt x="1587" y="34"/>
                      <a:pt x="1521" y="51"/>
                    </a:cubicBezTo>
                    <a:lnTo>
                      <a:pt x="528" y="299"/>
                    </a:lnTo>
                    <a:cubicBezTo>
                      <a:pt x="404" y="361"/>
                      <a:pt x="1" y="485"/>
                      <a:pt x="32" y="671"/>
                    </a:cubicBezTo>
                    <a:cubicBezTo>
                      <a:pt x="46" y="768"/>
                      <a:pt x="151" y="797"/>
                      <a:pt x="272" y="797"/>
                    </a:cubicBezTo>
                    <a:cubicBezTo>
                      <a:pt x="423" y="797"/>
                      <a:pt x="600" y="751"/>
                      <a:pt x="652" y="733"/>
                    </a:cubicBezTo>
                    <a:lnTo>
                      <a:pt x="1645" y="485"/>
                    </a:lnTo>
                    <a:cubicBezTo>
                      <a:pt x="1769" y="454"/>
                      <a:pt x="2203" y="330"/>
                      <a:pt x="2141" y="113"/>
                    </a:cubicBezTo>
                    <a:cubicBezTo>
                      <a:pt x="2127" y="26"/>
                      <a:pt x="2018" y="0"/>
                      <a:pt x="1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rot="-10594719">
                <a:off x="-435485" y="4915741"/>
                <a:ext cx="135557" cy="51705"/>
              </a:xfrm>
              <a:custGeom>
                <a:avLst/>
                <a:gdLst/>
                <a:ahLst/>
                <a:cxnLst/>
                <a:rect l="l" t="t" r="r" b="b"/>
                <a:pathLst>
                  <a:path w="2328" h="888" extrusionOk="0">
                    <a:moveTo>
                      <a:pt x="743" y="1"/>
                    </a:moveTo>
                    <a:cubicBezTo>
                      <a:pt x="508" y="1"/>
                      <a:pt x="283" y="140"/>
                      <a:pt x="125" y="325"/>
                    </a:cubicBezTo>
                    <a:cubicBezTo>
                      <a:pt x="1" y="573"/>
                      <a:pt x="249" y="728"/>
                      <a:pt x="466" y="759"/>
                    </a:cubicBezTo>
                    <a:lnTo>
                      <a:pt x="1459" y="883"/>
                    </a:lnTo>
                    <a:cubicBezTo>
                      <a:pt x="1487" y="886"/>
                      <a:pt x="1516" y="888"/>
                      <a:pt x="1544" y="888"/>
                    </a:cubicBezTo>
                    <a:cubicBezTo>
                      <a:pt x="1794" y="888"/>
                      <a:pt x="2036" y="768"/>
                      <a:pt x="2203" y="573"/>
                    </a:cubicBezTo>
                    <a:cubicBezTo>
                      <a:pt x="2327" y="325"/>
                      <a:pt x="2079" y="170"/>
                      <a:pt x="1862" y="138"/>
                    </a:cubicBezTo>
                    <a:lnTo>
                      <a:pt x="870" y="14"/>
                    </a:lnTo>
                    <a:cubicBezTo>
                      <a:pt x="827" y="5"/>
                      <a:pt x="785" y="1"/>
                      <a:pt x="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rot="-10594719">
                <a:off x="-367530" y="4751000"/>
                <a:ext cx="106617" cy="44776"/>
              </a:xfrm>
              <a:custGeom>
                <a:avLst/>
                <a:gdLst/>
                <a:ahLst/>
                <a:cxnLst/>
                <a:rect l="l" t="t" r="r" b="b"/>
                <a:pathLst>
                  <a:path w="1831" h="769" extrusionOk="0">
                    <a:moveTo>
                      <a:pt x="894" y="1"/>
                    </a:moveTo>
                    <a:cubicBezTo>
                      <a:pt x="693" y="1"/>
                      <a:pt x="501" y="59"/>
                      <a:pt x="342" y="149"/>
                    </a:cubicBezTo>
                    <a:cubicBezTo>
                      <a:pt x="187" y="242"/>
                      <a:pt x="1" y="398"/>
                      <a:pt x="218" y="491"/>
                    </a:cubicBezTo>
                    <a:lnTo>
                      <a:pt x="714" y="739"/>
                    </a:lnTo>
                    <a:cubicBezTo>
                      <a:pt x="793" y="758"/>
                      <a:pt x="874" y="769"/>
                      <a:pt x="957" y="769"/>
                    </a:cubicBezTo>
                    <a:cubicBezTo>
                      <a:pt x="1136" y="769"/>
                      <a:pt x="1320" y="721"/>
                      <a:pt x="1490" y="615"/>
                    </a:cubicBezTo>
                    <a:cubicBezTo>
                      <a:pt x="1614" y="553"/>
                      <a:pt x="1831" y="398"/>
                      <a:pt x="1614" y="273"/>
                    </a:cubicBezTo>
                    <a:lnTo>
                      <a:pt x="1117" y="25"/>
                    </a:lnTo>
                    <a:cubicBezTo>
                      <a:pt x="1043" y="9"/>
                      <a:pt x="968" y="1"/>
                      <a:pt x="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rot="-10594719">
                <a:off x="-335072" y="4573098"/>
                <a:ext cx="84956" cy="40060"/>
              </a:xfrm>
              <a:custGeom>
                <a:avLst/>
                <a:gdLst/>
                <a:ahLst/>
                <a:cxnLst/>
                <a:rect l="l" t="t" r="r" b="b"/>
                <a:pathLst>
                  <a:path w="1459" h="688" extrusionOk="0">
                    <a:moveTo>
                      <a:pt x="807" y="0"/>
                    </a:moveTo>
                    <a:cubicBezTo>
                      <a:pt x="540" y="0"/>
                      <a:pt x="323" y="120"/>
                      <a:pt x="156" y="315"/>
                    </a:cubicBezTo>
                    <a:cubicBezTo>
                      <a:pt x="1" y="533"/>
                      <a:pt x="280" y="688"/>
                      <a:pt x="466" y="688"/>
                    </a:cubicBezTo>
                    <a:lnTo>
                      <a:pt x="590" y="688"/>
                    </a:lnTo>
                    <a:cubicBezTo>
                      <a:pt x="869" y="688"/>
                      <a:pt x="1117" y="595"/>
                      <a:pt x="1303" y="377"/>
                    </a:cubicBezTo>
                    <a:cubicBezTo>
                      <a:pt x="1459" y="129"/>
                      <a:pt x="1210" y="5"/>
                      <a:pt x="993"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rot="-10594719">
                <a:off x="-414983" y="4513806"/>
                <a:ext cx="77735" cy="47047"/>
              </a:xfrm>
              <a:custGeom>
                <a:avLst/>
                <a:gdLst/>
                <a:ahLst/>
                <a:cxnLst/>
                <a:rect l="l" t="t" r="r" b="b"/>
                <a:pathLst>
                  <a:path w="1335" h="808" extrusionOk="0">
                    <a:moveTo>
                      <a:pt x="652" y="1"/>
                    </a:moveTo>
                    <a:cubicBezTo>
                      <a:pt x="435" y="1"/>
                      <a:pt x="63" y="187"/>
                      <a:pt x="32" y="466"/>
                    </a:cubicBezTo>
                    <a:cubicBezTo>
                      <a:pt x="1" y="714"/>
                      <a:pt x="342" y="807"/>
                      <a:pt x="559" y="807"/>
                    </a:cubicBezTo>
                    <a:lnTo>
                      <a:pt x="683" y="807"/>
                    </a:lnTo>
                    <a:cubicBezTo>
                      <a:pt x="900" y="807"/>
                      <a:pt x="1272" y="621"/>
                      <a:pt x="1303" y="342"/>
                    </a:cubicBezTo>
                    <a:cubicBezTo>
                      <a:pt x="1334" y="94"/>
                      <a:pt x="993"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rot="-10594719">
                <a:off x="-638248" y="4580252"/>
                <a:ext cx="83500" cy="47862"/>
              </a:xfrm>
              <a:custGeom>
                <a:avLst/>
                <a:gdLst/>
                <a:ahLst/>
                <a:cxnLst/>
                <a:rect l="l" t="t" r="r" b="b"/>
                <a:pathLst>
                  <a:path w="1434" h="822" extrusionOk="0">
                    <a:moveTo>
                      <a:pt x="1017" y="0"/>
                    </a:moveTo>
                    <a:cubicBezTo>
                      <a:pt x="951" y="0"/>
                      <a:pt x="895" y="6"/>
                      <a:pt x="869" y="15"/>
                    </a:cubicBezTo>
                    <a:cubicBezTo>
                      <a:pt x="621" y="15"/>
                      <a:pt x="373" y="139"/>
                      <a:pt x="218" y="356"/>
                    </a:cubicBezTo>
                    <a:lnTo>
                      <a:pt x="94" y="604"/>
                    </a:lnTo>
                    <a:cubicBezTo>
                      <a:pt x="1" y="821"/>
                      <a:pt x="497" y="821"/>
                      <a:pt x="590" y="821"/>
                    </a:cubicBezTo>
                    <a:cubicBezTo>
                      <a:pt x="838" y="790"/>
                      <a:pt x="1087" y="666"/>
                      <a:pt x="1242" y="449"/>
                    </a:cubicBezTo>
                    <a:lnTo>
                      <a:pt x="1366" y="201"/>
                    </a:lnTo>
                    <a:cubicBezTo>
                      <a:pt x="1433" y="43"/>
                      <a:pt x="1190" y="0"/>
                      <a:pt x="10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rot="-10594719">
                <a:off x="-500255" y="4633121"/>
                <a:ext cx="108422" cy="58750"/>
              </a:xfrm>
              <a:custGeom>
                <a:avLst/>
                <a:gdLst/>
                <a:ahLst/>
                <a:cxnLst/>
                <a:rect l="l" t="t" r="r" b="b"/>
                <a:pathLst>
                  <a:path w="1862" h="1009" extrusionOk="0">
                    <a:moveTo>
                      <a:pt x="1326" y="0"/>
                    </a:moveTo>
                    <a:cubicBezTo>
                      <a:pt x="1187" y="0"/>
                      <a:pt x="1039" y="39"/>
                      <a:pt x="931" y="85"/>
                    </a:cubicBezTo>
                    <a:lnTo>
                      <a:pt x="434" y="333"/>
                    </a:lnTo>
                    <a:cubicBezTo>
                      <a:pt x="248" y="427"/>
                      <a:pt x="0" y="644"/>
                      <a:pt x="155" y="861"/>
                    </a:cubicBezTo>
                    <a:cubicBezTo>
                      <a:pt x="248" y="969"/>
                      <a:pt x="388" y="1008"/>
                      <a:pt x="531" y="1008"/>
                    </a:cubicBezTo>
                    <a:cubicBezTo>
                      <a:pt x="675" y="1008"/>
                      <a:pt x="822" y="969"/>
                      <a:pt x="931" y="923"/>
                    </a:cubicBezTo>
                    <a:lnTo>
                      <a:pt x="1427" y="675"/>
                    </a:lnTo>
                    <a:cubicBezTo>
                      <a:pt x="1582" y="582"/>
                      <a:pt x="1861" y="364"/>
                      <a:pt x="1675" y="147"/>
                    </a:cubicBezTo>
                    <a:cubicBezTo>
                      <a:pt x="1598" y="39"/>
                      <a:pt x="1466" y="0"/>
                      <a:pt x="1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rot="-10594719">
                <a:off x="-591684" y="4775174"/>
                <a:ext cx="79541" cy="47687"/>
              </a:xfrm>
              <a:custGeom>
                <a:avLst/>
                <a:gdLst/>
                <a:ahLst/>
                <a:cxnLst/>
                <a:rect l="l" t="t" r="r" b="b"/>
                <a:pathLst>
                  <a:path w="1366" h="819" extrusionOk="0">
                    <a:moveTo>
                      <a:pt x="909" y="1"/>
                    </a:moveTo>
                    <a:cubicBezTo>
                      <a:pt x="683" y="1"/>
                      <a:pt x="458" y="90"/>
                      <a:pt x="311" y="237"/>
                    </a:cubicBezTo>
                    <a:lnTo>
                      <a:pt x="186" y="361"/>
                    </a:lnTo>
                    <a:cubicBezTo>
                      <a:pt x="0" y="485"/>
                      <a:pt x="62" y="764"/>
                      <a:pt x="311" y="795"/>
                    </a:cubicBezTo>
                    <a:cubicBezTo>
                      <a:pt x="371" y="810"/>
                      <a:pt x="435" y="818"/>
                      <a:pt x="500" y="818"/>
                    </a:cubicBezTo>
                    <a:cubicBezTo>
                      <a:pt x="704" y="818"/>
                      <a:pt x="922" y="743"/>
                      <a:pt x="1086" y="578"/>
                    </a:cubicBezTo>
                    <a:lnTo>
                      <a:pt x="1210" y="454"/>
                    </a:lnTo>
                    <a:cubicBezTo>
                      <a:pt x="1365" y="330"/>
                      <a:pt x="1303" y="51"/>
                      <a:pt x="1086" y="20"/>
                    </a:cubicBezTo>
                    <a:cubicBezTo>
                      <a:pt x="1028" y="7"/>
                      <a:pt x="968" y="1"/>
                      <a:pt x="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rot="-10594719">
                <a:off x="-638440" y="4931436"/>
                <a:ext cx="149997" cy="31035"/>
              </a:xfrm>
              <a:custGeom>
                <a:avLst/>
                <a:gdLst/>
                <a:ahLst/>
                <a:cxnLst/>
                <a:rect l="l" t="t" r="r" b="b"/>
                <a:pathLst>
                  <a:path w="2576" h="533" extrusionOk="0">
                    <a:moveTo>
                      <a:pt x="815" y="1"/>
                    </a:moveTo>
                    <a:cubicBezTo>
                      <a:pt x="570" y="1"/>
                      <a:pt x="351" y="118"/>
                      <a:pt x="156" y="285"/>
                    </a:cubicBezTo>
                    <a:cubicBezTo>
                      <a:pt x="1" y="502"/>
                      <a:pt x="280" y="533"/>
                      <a:pt x="435" y="533"/>
                    </a:cubicBezTo>
                    <a:lnTo>
                      <a:pt x="1676" y="533"/>
                    </a:lnTo>
                    <a:cubicBezTo>
                      <a:pt x="1955" y="533"/>
                      <a:pt x="2234" y="440"/>
                      <a:pt x="2452" y="253"/>
                    </a:cubicBezTo>
                    <a:cubicBezTo>
                      <a:pt x="2576" y="36"/>
                      <a:pt x="2296" y="5"/>
                      <a:pt x="2141" y="5"/>
                    </a:cubicBezTo>
                    <a:lnTo>
                      <a:pt x="901" y="5"/>
                    </a:lnTo>
                    <a:cubicBezTo>
                      <a:pt x="872" y="2"/>
                      <a:pt x="843" y="1"/>
                      <a:pt x="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rot="-10594719">
                <a:off x="-799362" y="4868291"/>
                <a:ext cx="115642" cy="30802"/>
              </a:xfrm>
              <a:custGeom>
                <a:avLst/>
                <a:gdLst/>
                <a:ahLst/>
                <a:cxnLst/>
                <a:rect l="l" t="t" r="r" b="b"/>
                <a:pathLst>
                  <a:path w="1986" h="529" extrusionOk="0">
                    <a:moveTo>
                      <a:pt x="1241" y="1"/>
                    </a:moveTo>
                    <a:cubicBezTo>
                      <a:pt x="869" y="1"/>
                      <a:pt x="0" y="528"/>
                      <a:pt x="776" y="528"/>
                    </a:cubicBezTo>
                    <a:cubicBezTo>
                      <a:pt x="1117" y="528"/>
                      <a:pt x="1985" y="1"/>
                      <a:pt x="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rot="-10594719">
                <a:off x="-732763" y="4721604"/>
                <a:ext cx="113022" cy="51472"/>
              </a:xfrm>
              <a:custGeom>
                <a:avLst/>
                <a:gdLst/>
                <a:ahLst/>
                <a:cxnLst/>
                <a:rect l="l" t="t" r="r" b="b"/>
                <a:pathLst>
                  <a:path w="1941" h="884" extrusionOk="0">
                    <a:moveTo>
                      <a:pt x="1487" y="0"/>
                    </a:moveTo>
                    <a:cubicBezTo>
                      <a:pt x="1452" y="0"/>
                      <a:pt x="1420" y="3"/>
                      <a:pt x="1391" y="7"/>
                    </a:cubicBezTo>
                    <a:lnTo>
                      <a:pt x="647" y="131"/>
                    </a:lnTo>
                    <a:cubicBezTo>
                      <a:pt x="399" y="162"/>
                      <a:pt x="58" y="286"/>
                      <a:pt x="27" y="566"/>
                    </a:cubicBezTo>
                    <a:cubicBezTo>
                      <a:pt x="0" y="803"/>
                      <a:pt x="242" y="883"/>
                      <a:pt x="429" y="883"/>
                    </a:cubicBezTo>
                    <a:cubicBezTo>
                      <a:pt x="463" y="883"/>
                      <a:pt x="495" y="881"/>
                      <a:pt x="523" y="876"/>
                    </a:cubicBezTo>
                    <a:lnTo>
                      <a:pt x="1267" y="752"/>
                    </a:lnTo>
                    <a:cubicBezTo>
                      <a:pt x="1515" y="721"/>
                      <a:pt x="1857" y="597"/>
                      <a:pt x="1888" y="317"/>
                    </a:cubicBezTo>
                    <a:cubicBezTo>
                      <a:pt x="1940" y="81"/>
                      <a:pt x="1680" y="0"/>
                      <a:pt x="1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rot="-10594719">
                <a:off x="-778463" y="4637919"/>
                <a:ext cx="113837" cy="34354"/>
              </a:xfrm>
              <a:custGeom>
                <a:avLst/>
                <a:gdLst/>
                <a:ahLst/>
                <a:cxnLst/>
                <a:rect l="l" t="t" r="r" b="b"/>
                <a:pathLst>
                  <a:path w="1955" h="590" extrusionOk="0">
                    <a:moveTo>
                      <a:pt x="1179" y="0"/>
                    </a:moveTo>
                    <a:cubicBezTo>
                      <a:pt x="807" y="0"/>
                      <a:pt x="0" y="590"/>
                      <a:pt x="745" y="590"/>
                    </a:cubicBezTo>
                    <a:cubicBezTo>
                      <a:pt x="1117" y="590"/>
                      <a:pt x="1954" y="0"/>
                      <a:pt x="1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2" name="Google Shape;122;p2"/>
          <p:cNvSpPr/>
          <p:nvPr/>
        </p:nvSpPr>
        <p:spPr>
          <a:xfrm>
            <a:off x="2704413" y="823175"/>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74525" y="3965675"/>
            <a:ext cx="288500" cy="241875"/>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2"/>
          <p:cNvGrpSpPr/>
          <p:nvPr/>
        </p:nvGrpSpPr>
        <p:grpSpPr>
          <a:xfrm rot="1244207">
            <a:off x="-372671" y="3628390"/>
            <a:ext cx="2662557" cy="2828651"/>
            <a:chOff x="4159600" y="887163"/>
            <a:chExt cx="1265600" cy="1344550"/>
          </a:xfrm>
        </p:grpSpPr>
        <p:sp>
          <p:nvSpPr>
            <p:cNvPr id="125" name="Google Shape;125;p2"/>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2"/>
          <p:cNvSpPr/>
          <p:nvPr/>
        </p:nvSpPr>
        <p:spPr>
          <a:xfrm>
            <a:off x="3386474" y="4207551"/>
            <a:ext cx="1735861" cy="1552202"/>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4614075" y="3790830"/>
            <a:ext cx="378603" cy="315912"/>
          </a:xfrm>
          <a:custGeom>
            <a:avLst/>
            <a:gdLst/>
            <a:ahLst/>
            <a:cxnLst/>
            <a:rect l="l" t="t" r="r" b="b"/>
            <a:pathLst>
              <a:path w="11571" h="9655" extrusionOk="0">
                <a:moveTo>
                  <a:pt x="5435" y="1"/>
                </a:moveTo>
                <a:cubicBezTo>
                  <a:pt x="4747" y="1"/>
                  <a:pt x="4054" y="115"/>
                  <a:pt x="3382" y="346"/>
                </a:cubicBezTo>
                <a:lnTo>
                  <a:pt x="3719" y="273"/>
                </a:lnTo>
                <a:lnTo>
                  <a:pt x="3719" y="273"/>
                </a:lnTo>
                <a:cubicBezTo>
                  <a:pt x="2253" y="703"/>
                  <a:pt x="929" y="1720"/>
                  <a:pt x="404" y="3137"/>
                </a:cubicBezTo>
                <a:cubicBezTo>
                  <a:pt x="1" y="4316"/>
                  <a:pt x="94" y="5619"/>
                  <a:pt x="714" y="6705"/>
                </a:cubicBezTo>
                <a:cubicBezTo>
                  <a:pt x="1303" y="7790"/>
                  <a:pt x="2234" y="8628"/>
                  <a:pt x="3382" y="9124"/>
                </a:cubicBezTo>
                <a:cubicBezTo>
                  <a:pt x="4160" y="9476"/>
                  <a:pt x="5019" y="9654"/>
                  <a:pt x="5873" y="9654"/>
                </a:cubicBezTo>
                <a:cubicBezTo>
                  <a:pt x="7130" y="9654"/>
                  <a:pt x="8377" y="9267"/>
                  <a:pt x="9337" y="8473"/>
                </a:cubicBezTo>
                <a:cubicBezTo>
                  <a:pt x="10950" y="7139"/>
                  <a:pt x="11571" y="4595"/>
                  <a:pt x="10547" y="2765"/>
                </a:cubicBezTo>
                <a:cubicBezTo>
                  <a:pt x="10206" y="2207"/>
                  <a:pt x="9741" y="1680"/>
                  <a:pt x="9213" y="1276"/>
                </a:cubicBezTo>
                <a:cubicBezTo>
                  <a:pt x="8105" y="435"/>
                  <a:pt x="6780" y="1"/>
                  <a:pt x="54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2"/>
          <p:cNvGrpSpPr/>
          <p:nvPr/>
        </p:nvGrpSpPr>
        <p:grpSpPr>
          <a:xfrm rot="3920554">
            <a:off x="-179243" y="1935436"/>
            <a:ext cx="1063055" cy="1875071"/>
            <a:chOff x="2797700" y="3217325"/>
            <a:chExt cx="682725" cy="1204225"/>
          </a:xfrm>
        </p:grpSpPr>
        <p:sp>
          <p:nvSpPr>
            <p:cNvPr id="233" name="Google Shape;233;p2"/>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2"/>
          <p:cNvGrpSpPr/>
          <p:nvPr/>
        </p:nvGrpSpPr>
        <p:grpSpPr>
          <a:xfrm rot="9764690">
            <a:off x="3560732" y="-1783669"/>
            <a:ext cx="1546779" cy="2481535"/>
            <a:chOff x="2402100" y="3854125"/>
            <a:chExt cx="435600" cy="698825"/>
          </a:xfrm>
        </p:grpSpPr>
        <p:sp>
          <p:nvSpPr>
            <p:cNvPr id="241" name="Google Shape;241;p2"/>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2"/>
          <p:cNvSpPr/>
          <p:nvPr/>
        </p:nvSpPr>
        <p:spPr>
          <a:xfrm rot="10673898">
            <a:off x="2204422" y="-744575"/>
            <a:ext cx="1468370" cy="1312998"/>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2"/>
          <p:cNvGrpSpPr/>
          <p:nvPr/>
        </p:nvGrpSpPr>
        <p:grpSpPr>
          <a:xfrm rot="-6923304">
            <a:off x="7577465" y="-582491"/>
            <a:ext cx="2662542" cy="2828636"/>
            <a:chOff x="4159600" y="887163"/>
            <a:chExt cx="1265600" cy="1344550"/>
          </a:xfrm>
        </p:grpSpPr>
        <p:sp>
          <p:nvSpPr>
            <p:cNvPr id="256" name="Google Shape;256;p2"/>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2"/>
          <p:cNvGrpSpPr/>
          <p:nvPr/>
        </p:nvGrpSpPr>
        <p:grpSpPr>
          <a:xfrm rot="8977348">
            <a:off x="-337299" y="-798513"/>
            <a:ext cx="885679" cy="1420878"/>
            <a:chOff x="2402100" y="3854125"/>
            <a:chExt cx="435600" cy="698825"/>
          </a:xfrm>
        </p:grpSpPr>
        <p:sp>
          <p:nvSpPr>
            <p:cNvPr id="362" name="Google Shape;362;p2"/>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2"/>
          <p:cNvGrpSpPr/>
          <p:nvPr/>
        </p:nvGrpSpPr>
        <p:grpSpPr>
          <a:xfrm rot="8607250">
            <a:off x="-672758" y="-130852"/>
            <a:ext cx="1219989" cy="1925352"/>
            <a:chOff x="322650" y="2571325"/>
            <a:chExt cx="573100" cy="904450"/>
          </a:xfrm>
        </p:grpSpPr>
        <p:sp>
          <p:nvSpPr>
            <p:cNvPr id="376" name="Google Shape;376;p2"/>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2"/>
          <p:cNvGrpSpPr/>
          <p:nvPr/>
        </p:nvGrpSpPr>
        <p:grpSpPr>
          <a:xfrm>
            <a:off x="2642400" y="3965675"/>
            <a:ext cx="700450" cy="636075"/>
            <a:chOff x="3652400" y="3788700"/>
            <a:chExt cx="700450" cy="636075"/>
          </a:xfrm>
        </p:grpSpPr>
        <p:sp>
          <p:nvSpPr>
            <p:cNvPr id="384" name="Google Shape;384;p2"/>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2"/>
          <p:cNvGrpSpPr/>
          <p:nvPr/>
        </p:nvGrpSpPr>
        <p:grpSpPr>
          <a:xfrm rot="-1616840">
            <a:off x="2268132" y="4366221"/>
            <a:ext cx="1018996" cy="1634756"/>
            <a:chOff x="2402100" y="3854125"/>
            <a:chExt cx="435600" cy="698825"/>
          </a:xfrm>
        </p:grpSpPr>
        <p:sp>
          <p:nvSpPr>
            <p:cNvPr id="400" name="Google Shape;400;p2"/>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2"/>
          <p:cNvGrpSpPr/>
          <p:nvPr/>
        </p:nvGrpSpPr>
        <p:grpSpPr>
          <a:xfrm rot="-10030981">
            <a:off x="5435049" y="-829610"/>
            <a:ext cx="1062999" cy="1874972"/>
            <a:chOff x="2797700" y="3217325"/>
            <a:chExt cx="682725" cy="1204225"/>
          </a:xfrm>
        </p:grpSpPr>
        <p:sp>
          <p:nvSpPr>
            <p:cNvPr id="414" name="Google Shape;414;p2"/>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
          <p:cNvSpPr txBox="1">
            <a:spLocks noGrp="1"/>
          </p:cNvSpPr>
          <p:nvPr>
            <p:ph type="subTitle" idx="1"/>
          </p:nvPr>
        </p:nvSpPr>
        <p:spPr>
          <a:xfrm>
            <a:off x="714300" y="2673702"/>
            <a:ext cx="7715400" cy="519300"/>
          </a:xfrm>
          <a:prstGeom prst="rect">
            <a:avLst/>
          </a:prstGeom>
        </p:spPr>
        <p:txBody>
          <a:bodyPr spcFirstLastPara="1" wrap="square" lIns="91425" tIns="91425" rIns="91425" bIns="91425" anchor="t" anchorCtr="0">
            <a:noAutofit/>
          </a:bodyPr>
          <a:lstStyle>
            <a:lvl1pPr lvl="0" algn="ctr">
              <a:spcBef>
                <a:spcPts val="0"/>
              </a:spcBef>
              <a:spcAft>
                <a:spcPts val="0"/>
              </a:spcAft>
              <a:buSzPts val="1500"/>
              <a:buNone/>
              <a:defRPr sz="1500"/>
            </a:lvl1pPr>
            <a:lvl2pPr lvl="1">
              <a:spcBef>
                <a:spcPts val="1600"/>
              </a:spcBef>
              <a:spcAft>
                <a:spcPts val="0"/>
              </a:spcAft>
              <a:buSzPts val="1500"/>
              <a:buNone/>
              <a:defRPr sz="1500"/>
            </a:lvl2pPr>
            <a:lvl3pPr lvl="2">
              <a:spcBef>
                <a:spcPts val="1600"/>
              </a:spcBef>
              <a:spcAft>
                <a:spcPts val="0"/>
              </a:spcAft>
              <a:buSzPts val="1500"/>
              <a:buNone/>
              <a:defRPr sz="1500"/>
            </a:lvl3pPr>
            <a:lvl4pPr lvl="3">
              <a:spcBef>
                <a:spcPts val="1600"/>
              </a:spcBef>
              <a:spcAft>
                <a:spcPts val="0"/>
              </a:spcAft>
              <a:buSzPts val="1500"/>
              <a:buNone/>
              <a:defRPr sz="1500"/>
            </a:lvl4pPr>
            <a:lvl5pPr lvl="4">
              <a:spcBef>
                <a:spcPts val="1600"/>
              </a:spcBef>
              <a:spcAft>
                <a:spcPts val="0"/>
              </a:spcAft>
              <a:buSzPts val="1500"/>
              <a:buNone/>
              <a:defRPr sz="1500"/>
            </a:lvl5pPr>
            <a:lvl6pPr lvl="5">
              <a:spcBef>
                <a:spcPts val="1600"/>
              </a:spcBef>
              <a:spcAft>
                <a:spcPts val="0"/>
              </a:spcAft>
              <a:buSzPts val="1500"/>
              <a:buNone/>
              <a:defRPr sz="1500"/>
            </a:lvl6pPr>
            <a:lvl7pPr lvl="6">
              <a:spcBef>
                <a:spcPts val="1600"/>
              </a:spcBef>
              <a:spcAft>
                <a:spcPts val="0"/>
              </a:spcAft>
              <a:buSzPts val="1500"/>
              <a:buNone/>
              <a:defRPr sz="1500"/>
            </a:lvl7pPr>
            <a:lvl8pPr lvl="7">
              <a:spcBef>
                <a:spcPts val="1600"/>
              </a:spcBef>
              <a:spcAft>
                <a:spcPts val="0"/>
              </a:spcAft>
              <a:buSzPts val="1500"/>
              <a:buNone/>
              <a:defRPr sz="1500"/>
            </a:lvl8pPr>
            <a:lvl9pPr lvl="8">
              <a:spcBef>
                <a:spcPts val="1600"/>
              </a:spcBef>
              <a:spcAft>
                <a:spcPts val="1600"/>
              </a:spcAft>
              <a:buSzPts val="1500"/>
              <a:buNone/>
              <a:defRPr sz="1500"/>
            </a:lvl9pPr>
          </a:lstStyle>
          <a:p>
            <a:endParaRPr/>
          </a:p>
        </p:txBody>
      </p:sp>
      <p:sp>
        <p:nvSpPr>
          <p:cNvPr id="422" name="Google Shape;422;p2"/>
          <p:cNvSpPr/>
          <p:nvPr/>
        </p:nvSpPr>
        <p:spPr>
          <a:xfrm>
            <a:off x="7982063" y="1998775"/>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2"/>
          <p:cNvGrpSpPr/>
          <p:nvPr/>
        </p:nvGrpSpPr>
        <p:grpSpPr>
          <a:xfrm>
            <a:off x="6692763" y="3965663"/>
            <a:ext cx="610325" cy="417350"/>
            <a:chOff x="364525" y="2023775"/>
            <a:chExt cx="610325" cy="417350"/>
          </a:xfrm>
        </p:grpSpPr>
        <p:sp>
          <p:nvSpPr>
            <p:cNvPr id="424" name="Google Shape;424;p2"/>
            <p:cNvSpPr/>
            <p:nvPr/>
          </p:nvSpPr>
          <p:spPr>
            <a:xfrm>
              <a:off x="739075" y="2213250"/>
              <a:ext cx="87825" cy="70625"/>
            </a:xfrm>
            <a:custGeom>
              <a:avLst/>
              <a:gdLst/>
              <a:ahLst/>
              <a:cxnLst/>
              <a:rect l="l" t="t" r="r" b="b"/>
              <a:pathLst>
                <a:path w="3513" h="2825" extrusionOk="0">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866250" y="2220425"/>
              <a:ext cx="108600" cy="75500"/>
            </a:xfrm>
            <a:custGeom>
              <a:avLst/>
              <a:gdLst/>
              <a:ahLst/>
              <a:cxnLst/>
              <a:rect l="l" t="t" r="r" b="b"/>
              <a:pathLst>
                <a:path w="4344" h="3020" extrusionOk="0">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620425" y="2375175"/>
              <a:ext cx="91525" cy="65950"/>
            </a:xfrm>
            <a:custGeom>
              <a:avLst/>
              <a:gdLst/>
              <a:ahLst/>
              <a:cxnLst/>
              <a:rect l="l" t="t" r="r" b="b"/>
              <a:pathLst>
                <a:path w="3661" h="2638" extrusionOk="0">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571500" y="2185225"/>
              <a:ext cx="110225" cy="72125"/>
            </a:xfrm>
            <a:custGeom>
              <a:avLst/>
              <a:gdLst/>
              <a:ahLst/>
              <a:cxnLst/>
              <a:rect l="l" t="t" r="r" b="b"/>
              <a:pathLst>
                <a:path w="4409" h="2885" extrusionOk="0">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758450" y="2059975"/>
              <a:ext cx="102400" cy="71400"/>
            </a:xfrm>
            <a:custGeom>
              <a:avLst/>
              <a:gdLst/>
              <a:ahLst/>
              <a:cxnLst/>
              <a:rect l="l" t="t" r="r" b="b"/>
              <a:pathLst>
                <a:path w="4096" h="2856" extrusionOk="0">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474200" y="2335625"/>
              <a:ext cx="88100" cy="62525"/>
            </a:xfrm>
            <a:custGeom>
              <a:avLst/>
              <a:gdLst/>
              <a:ahLst/>
              <a:cxnLst/>
              <a:rect l="l" t="t" r="r" b="b"/>
              <a:pathLst>
                <a:path w="3524" h="2501" extrusionOk="0">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608800" y="2023775"/>
              <a:ext cx="93075" cy="63850"/>
            </a:xfrm>
            <a:custGeom>
              <a:avLst/>
              <a:gdLst/>
              <a:ahLst/>
              <a:cxnLst/>
              <a:rect l="l" t="t" r="r" b="b"/>
              <a:pathLst>
                <a:path w="3723" h="2554" extrusionOk="0">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364525" y="2209500"/>
              <a:ext cx="76800" cy="52900"/>
            </a:xfrm>
            <a:custGeom>
              <a:avLst/>
              <a:gdLst/>
              <a:ahLst/>
              <a:cxnLst/>
              <a:rect l="l" t="t" r="r" b="b"/>
              <a:pathLst>
                <a:path w="3072" h="2116" extrusionOk="0">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2"/>
          <p:cNvGrpSpPr/>
          <p:nvPr/>
        </p:nvGrpSpPr>
        <p:grpSpPr>
          <a:xfrm rot="901471">
            <a:off x="7869994" y="2465501"/>
            <a:ext cx="1481075" cy="2494684"/>
            <a:chOff x="3026750" y="1552825"/>
            <a:chExt cx="1108700" cy="1867600"/>
          </a:xfrm>
        </p:grpSpPr>
        <p:sp>
          <p:nvSpPr>
            <p:cNvPr id="433" name="Google Shape;433;p2"/>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11">
    <p:spTree>
      <p:nvGrpSpPr>
        <p:cNvPr id="1" name="Shape 2725"/>
        <p:cNvGrpSpPr/>
        <p:nvPr/>
      </p:nvGrpSpPr>
      <p:grpSpPr>
        <a:xfrm>
          <a:off x="0" y="0"/>
          <a:ext cx="0" cy="0"/>
          <a:chOff x="0" y="0"/>
          <a:chExt cx="0" cy="0"/>
        </a:xfrm>
      </p:grpSpPr>
      <p:grpSp>
        <p:nvGrpSpPr>
          <p:cNvPr id="2726" name="Google Shape;2726;p24"/>
          <p:cNvGrpSpPr/>
          <p:nvPr/>
        </p:nvGrpSpPr>
        <p:grpSpPr>
          <a:xfrm rot="10800000" flipH="1">
            <a:off x="5730744" y="-916596"/>
            <a:ext cx="4132681" cy="1868601"/>
            <a:chOff x="4178350" y="2375050"/>
            <a:chExt cx="938350" cy="515775"/>
          </a:xfrm>
        </p:grpSpPr>
        <p:sp>
          <p:nvSpPr>
            <p:cNvPr id="2727" name="Google Shape;2727;p24"/>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4"/>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4"/>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24"/>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24"/>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4"/>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4"/>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4" name="Google Shape;2734;p24"/>
          <p:cNvSpPr txBox="1">
            <a:spLocks noGrp="1"/>
          </p:cNvSpPr>
          <p:nvPr>
            <p:ph type="title"/>
          </p:nvPr>
        </p:nvSpPr>
        <p:spPr>
          <a:xfrm>
            <a:off x="714300" y="156525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35" name="Google Shape;2735;p24"/>
          <p:cNvSpPr txBox="1">
            <a:spLocks noGrp="1"/>
          </p:cNvSpPr>
          <p:nvPr>
            <p:ph type="body" idx="1"/>
          </p:nvPr>
        </p:nvSpPr>
        <p:spPr>
          <a:xfrm>
            <a:off x="714300" y="2399250"/>
            <a:ext cx="2808000" cy="2508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grpSp>
        <p:nvGrpSpPr>
          <p:cNvPr id="2736" name="Google Shape;2736;p24"/>
          <p:cNvGrpSpPr/>
          <p:nvPr/>
        </p:nvGrpSpPr>
        <p:grpSpPr>
          <a:xfrm rot="10799895">
            <a:off x="-435736" y="-1412231"/>
            <a:ext cx="5385686" cy="2148244"/>
            <a:chOff x="5619200" y="4458200"/>
            <a:chExt cx="1647150" cy="742900"/>
          </a:xfrm>
        </p:grpSpPr>
        <p:sp>
          <p:nvSpPr>
            <p:cNvPr id="2737" name="Google Shape;2737;p24"/>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4"/>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4"/>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4"/>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4"/>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2" name="Google Shape;2742;p24"/>
          <p:cNvSpPr/>
          <p:nvPr/>
        </p:nvSpPr>
        <p:spPr>
          <a:xfrm rot="9218179" flipH="1">
            <a:off x="170741" y="-579539"/>
            <a:ext cx="1751526" cy="1566045"/>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3" name="Google Shape;2743;p24"/>
          <p:cNvGrpSpPr/>
          <p:nvPr/>
        </p:nvGrpSpPr>
        <p:grpSpPr>
          <a:xfrm rot="7750108" flipH="1">
            <a:off x="4392738" y="-829111"/>
            <a:ext cx="952509" cy="1529675"/>
            <a:chOff x="2402100" y="3854125"/>
            <a:chExt cx="435600" cy="698825"/>
          </a:xfrm>
        </p:grpSpPr>
        <p:sp>
          <p:nvSpPr>
            <p:cNvPr id="2744" name="Google Shape;2744;p24"/>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24"/>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24"/>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4"/>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4"/>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4"/>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4"/>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4"/>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4"/>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4"/>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4"/>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4"/>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4"/>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7" name="Google Shape;2757;p24"/>
          <p:cNvGrpSpPr/>
          <p:nvPr/>
        </p:nvGrpSpPr>
        <p:grpSpPr>
          <a:xfrm rot="-9070246">
            <a:off x="7849009" y="-390610"/>
            <a:ext cx="1593868" cy="1188162"/>
            <a:chOff x="4500175" y="3779525"/>
            <a:chExt cx="1136425" cy="847075"/>
          </a:xfrm>
        </p:grpSpPr>
        <p:sp>
          <p:nvSpPr>
            <p:cNvPr id="2758" name="Google Shape;2758;p24"/>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4"/>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4"/>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4"/>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4"/>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4"/>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4"/>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4"/>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4"/>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4"/>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4"/>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9" name="Google Shape;2769;p24"/>
          <p:cNvGrpSpPr/>
          <p:nvPr/>
        </p:nvGrpSpPr>
        <p:grpSpPr>
          <a:xfrm>
            <a:off x="1962838" y="192913"/>
            <a:ext cx="700450" cy="636075"/>
            <a:chOff x="3652400" y="3788700"/>
            <a:chExt cx="700450" cy="636075"/>
          </a:xfrm>
        </p:grpSpPr>
        <p:sp>
          <p:nvSpPr>
            <p:cNvPr id="2770" name="Google Shape;2770;p24"/>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4"/>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4"/>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4"/>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4"/>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4"/>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4"/>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4"/>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4"/>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4"/>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4"/>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4"/>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4"/>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4"/>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4"/>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5" name="Google Shape;2785;p24"/>
          <p:cNvSpPr/>
          <p:nvPr/>
        </p:nvSpPr>
        <p:spPr>
          <a:xfrm>
            <a:off x="7767625" y="788038"/>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4"/>
          <p:cNvSpPr/>
          <p:nvPr/>
        </p:nvSpPr>
        <p:spPr>
          <a:xfrm>
            <a:off x="4325125" y="511600"/>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7" name="Google Shape;2787;p24"/>
          <p:cNvGrpSpPr/>
          <p:nvPr/>
        </p:nvGrpSpPr>
        <p:grpSpPr>
          <a:xfrm rot="-10423553">
            <a:off x="5602182" y="-660273"/>
            <a:ext cx="830251" cy="1464439"/>
            <a:chOff x="2797700" y="3217325"/>
            <a:chExt cx="682725" cy="1204225"/>
          </a:xfrm>
        </p:grpSpPr>
        <p:sp>
          <p:nvSpPr>
            <p:cNvPr id="2788" name="Google Shape;2788;p24"/>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4"/>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4"/>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4"/>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4"/>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4"/>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4"/>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15">
    <p:spTree>
      <p:nvGrpSpPr>
        <p:cNvPr id="1" name="Shape 2946"/>
        <p:cNvGrpSpPr/>
        <p:nvPr/>
      </p:nvGrpSpPr>
      <p:grpSpPr>
        <a:xfrm>
          <a:off x="0" y="0"/>
          <a:ext cx="0" cy="0"/>
          <a:chOff x="0" y="0"/>
          <a:chExt cx="0" cy="0"/>
        </a:xfrm>
      </p:grpSpPr>
      <p:sp>
        <p:nvSpPr>
          <p:cNvPr id="2947" name="Google Shape;2947;p26"/>
          <p:cNvSpPr txBox="1">
            <a:spLocks noGrp="1"/>
          </p:cNvSpPr>
          <p:nvPr>
            <p:ph type="title"/>
          </p:nvPr>
        </p:nvSpPr>
        <p:spPr>
          <a:xfrm>
            <a:off x="714300" y="774350"/>
            <a:ext cx="77154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300"/>
              <a:buNone/>
              <a:defRPr sz="3300" b="1"/>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2948" name="Google Shape;2948;p26"/>
          <p:cNvSpPr txBox="1">
            <a:spLocks noGrp="1"/>
          </p:cNvSpPr>
          <p:nvPr>
            <p:ph type="subTitle" idx="1"/>
          </p:nvPr>
        </p:nvSpPr>
        <p:spPr>
          <a:xfrm>
            <a:off x="5181600" y="1495425"/>
            <a:ext cx="3248100" cy="1184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6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grpSp>
        <p:nvGrpSpPr>
          <p:cNvPr id="2949" name="Google Shape;2949;p26"/>
          <p:cNvGrpSpPr/>
          <p:nvPr/>
        </p:nvGrpSpPr>
        <p:grpSpPr>
          <a:xfrm rot="-10799910" flipH="1">
            <a:off x="-680414" y="-854780"/>
            <a:ext cx="6290136" cy="2667902"/>
            <a:chOff x="5619200" y="4458200"/>
            <a:chExt cx="1647150" cy="742900"/>
          </a:xfrm>
        </p:grpSpPr>
        <p:sp>
          <p:nvSpPr>
            <p:cNvPr id="2950" name="Google Shape;2950;p26"/>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6"/>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6"/>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6"/>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26"/>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5" name="Google Shape;2955;p26"/>
          <p:cNvGrpSpPr/>
          <p:nvPr/>
        </p:nvGrpSpPr>
        <p:grpSpPr>
          <a:xfrm rot="1830642">
            <a:off x="-616982" y="3526264"/>
            <a:ext cx="2662575" cy="2828670"/>
            <a:chOff x="4159600" y="887163"/>
            <a:chExt cx="1265600" cy="1344550"/>
          </a:xfrm>
        </p:grpSpPr>
        <p:sp>
          <p:nvSpPr>
            <p:cNvPr id="2956" name="Google Shape;2956;p26"/>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26"/>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26"/>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26"/>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6"/>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6"/>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26"/>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26"/>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6"/>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6"/>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6"/>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6"/>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6"/>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26"/>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26"/>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6"/>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26"/>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26"/>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26"/>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6"/>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6"/>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6"/>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6"/>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6"/>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6"/>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6"/>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26"/>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26"/>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6"/>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6"/>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6"/>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6"/>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6"/>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6"/>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6"/>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6"/>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6"/>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6"/>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6"/>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6"/>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26"/>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26"/>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26"/>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26"/>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26"/>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26"/>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26"/>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26"/>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26"/>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26"/>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26"/>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26"/>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26"/>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26"/>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26"/>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26"/>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26"/>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26"/>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26"/>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26"/>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26"/>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26"/>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26"/>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26"/>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26"/>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26"/>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26"/>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26"/>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26"/>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26"/>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26"/>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26"/>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26"/>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26"/>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26"/>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26"/>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26"/>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26"/>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26"/>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26"/>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26"/>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26"/>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26"/>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26"/>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26"/>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26"/>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26"/>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26"/>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26"/>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26"/>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26"/>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26"/>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26"/>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26"/>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26"/>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26"/>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26"/>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26"/>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26"/>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26"/>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26"/>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26"/>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26"/>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26"/>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26"/>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1" name="Google Shape;3061;p26"/>
          <p:cNvSpPr/>
          <p:nvPr/>
        </p:nvSpPr>
        <p:spPr>
          <a:xfrm flipH="1">
            <a:off x="1874321" y="3939389"/>
            <a:ext cx="1823629" cy="1630295"/>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2" name="Google Shape;3062;p26"/>
          <p:cNvGrpSpPr/>
          <p:nvPr/>
        </p:nvGrpSpPr>
        <p:grpSpPr>
          <a:xfrm rot="5400000">
            <a:off x="5452234" y="3356959"/>
            <a:ext cx="3286445" cy="4325700"/>
            <a:chOff x="1992250" y="544500"/>
            <a:chExt cx="1080250" cy="975575"/>
          </a:xfrm>
        </p:grpSpPr>
        <p:sp>
          <p:nvSpPr>
            <p:cNvPr id="3063" name="Google Shape;3063;p26"/>
            <p:cNvSpPr/>
            <p:nvPr/>
          </p:nvSpPr>
          <p:spPr>
            <a:xfrm>
              <a:off x="1992250" y="544500"/>
              <a:ext cx="999625" cy="975575"/>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26"/>
            <p:cNvSpPr/>
            <p:nvPr/>
          </p:nvSpPr>
          <p:spPr>
            <a:xfrm>
              <a:off x="2005450" y="605475"/>
              <a:ext cx="1067050" cy="840675"/>
            </a:xfrm>
            <a:custGeom>
              <a:avLst/>
              <a:gdLst/>
              <a:ahLst/>
              <a:cxnLst/>
              <a:rect l="l" t="t" r="r" b="b"/>
              <a:pathLst>
                <a:path w="42682" h="33627" extrusionOk="0">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5" name="Google Shape;3065;p26"/>
          <p:cNvGrpSpPr/>
          <p:nvPr/>
        </p:nvGrpSpPr>
        <p:grpSpPr>
          <a:xfrm rot="-3296834" flipH="1">
            <a:off x="4233843" y="4324115"/>
            <a:ext cx="952535" cy="1529669"/>
            <a:chOff x="2402100" y="3854125"/>
            <a:chExt cx="435600" cy="698825"/>
          </a:xfrm>
        </p:grpSpPr>
        <p:sp>
          <p:nvSpPr>
            <p:cNvPr id="3066" name="Google Shape;3066;p26"/>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26"/>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26"/>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26"/>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26"/>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26"/>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26"/>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26"/>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26"/>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26"/>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26"/>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26"/>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26"/>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9" name="Google Shape;3079;p26"/>
          <p:cNvGrpSpPr/>
          <p:nvPr/>
        </p:nvGrpSpPr>
        <p:grpSpPr>
          <a:xfrm rot="-9070246">
            <a:off x="7849009" y="-390610"/>
            <a:ext cx="1593868" cy="1188162"/>
            <a:chOff x="4500175" y="3779525"/>
            <a:chExt cx="1136425" cy="847075"/>
          </a:xfrm>
        </p:grpSpPr>
        <p:sp>
          <p:nvSpPr>
            <p:cNvPr id="3080" name="Google Shape;3080;p26"/>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26"/>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26"/>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26"/>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26"/>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26"/>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26"/>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26"/>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26"/>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26"/>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26"/>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1" name="Google Shape;3091;p26"/>
          <p:cNvGrpSpPr/>
          <p:nvPr/>
        </p:nvGrpSpPr>
        <p:grpSpPr>
          <a:xfrm>
            <a:off x="3516913" y="3649438"/>
            <a:ext cx="700450" cy="636075"/>
            <a:chOff x="3652400" y="3788700"/>
            <a:chExt cx="700450" cy="636075"/>
          </a:xfrm>
        </p:grpSpPr>
        <p:sp>
          <p:nvSpPr>
            <p:cNvPr id="3092" name="Google Shape;3092;p26"/>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26"/>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26"/>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26"/>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26"/>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26"/>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26"/>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26"/>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26"/>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26"/>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26"/>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26"/>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26"/>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26"/>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26"/>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7" name="Google Shape;3107;p26"/>
          <p:cNvSpPr/>
          <p:nvPr/>
        </p:nvSpPr>
        <p:spPr>
          <a:xfrm>
            <a:off x="5291525" y="4285513"/>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26"/>
          <p:cNvSpPr/>
          <p:nvPr/>
        </p:nvSpPr>
        <p:spPr>
          <a:xfrm>
            <a:off x="962800" y="1998675"/>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9" name="Google Shape;3109;p26"/>
          <p:cNvGrpSpPr/>
          <p:nvPr/>
        </p:nvGrpSpPr>
        <p:grpSpPr>
          <a:xfrm rot="9851469">
            <a:off x="2296895" y="-253023"/>
            <a:ext cx="830260" cy="1464455"/>
            <a:chOff x="2797700" y="3217325"/>
            <a:chExt cx="682725" cy="1204225"/>
          </a:xfrm>
        </p:grpSpPr>
        <p:sp>
          <p:nvSpPr>
            <p:cNvPr id="3110" name="Google Shape;3110;p26"/>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26"/>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26"/>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26"/>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26"/>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26"/>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26"/>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7" name="Google Shape;3117;p26"/>
          <p:cNvGrpSpPr/>
          <p:nvPr/>
        </p:nvGrpSpPr>
        <p:grpSpPr>
          <a:xfrm rot="9240059" flipH="1">
            <a:off x="-404490" y="658891"/>
            <a:ext cx="1137802" cy="1827136"/>
            <a:chOff x="2402100" y="3854125"/>
            <a:chExt cx="435600" cy="698825"/>
          </a:xfrm>
        </p:grpSpPr>
        <p:sp>
          <p:nvSpPr>
            <p:cNvPr id="3118" name="Google Shape;3118;p26"/>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26"/>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26"/>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26"/>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26"/>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26"/>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26"/>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26"/>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26"/>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26"/>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26"/>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26"/>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26"/>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4">
  <p:cSld name="CUSTOM_16">
    <p:spTree>
      <p:nvGrpSpPr>
        <p:cNvPr id="1" name="Shape 3325"/>
        <p:cNvGrpSpPr/>
        <p:nvPr/>
      </p:nvGrpSpPr>
      <p:grpSpPr>
        <a:xfrm>
          <a:off x="0" y="0"/>
          <a:ext cx="0" cy="0"/>
          <a:chOff x="0" y="0"/>
          <a:chExt cx="0" cy="0"/>
        </a:xfrm>
      </p:grpSpPr>
      <p:sp>
        <p:nvSpPr>
          <p:cNvPr id="3326" name="Google Shape;3326;p29"/>
          <p:cNvSpPr txBox="1">
            <a:spLocks noGrp="1"/>
          </p:cNvSpPr>
          <p:nvPr>
            <p:ph type="title"/>
          </p:nvPr>
        </p:nvSpPr>
        <p:spPr>
          <a:xfrm>
            <a:off x="1504950" y="1714500"/>
            <a:ext cx="6134100" cy="107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grpSp>
        <p:nvGrpSpPr>
          <p:cNvPr id="3327" name="Google Shape;3327;p29"/>
          <p:cNvGrpSpPr/>
          <p:nvPr/>
        </p:nvGrpSpPr>
        <p:grpSpPr>
          <a:xfrm>
            <a:off x="-1255835" y="4146197"/>
            <a:ext cx="5152105" cy="2831811"/>
            <a:chOff x="4178350" y="2375050"/>
            <a:chExt cx="938350" cy="515775"/>
          </a:xfrm>
        </p:grpSpPr>
        <p:sp>
          <p:nvSpPr>
            <p:cNvPr id="3328" name="Google Shape;3328;p29"/>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29"/>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29"/>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29"/>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29"/>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29"/>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29"/>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5" name="Google Shape;3335;p29"/>
          <p:cNvGrpSpPr/>
          <p:nvPr/>
        </p:nvGrpSpPr>
        <p:grpSpPr>
          <a:xfrm rot="10799904">
            <a:off x="4302573" y="-835826"/>
            <a:ext cx="5915080" cy="2667902"/>
            <a:chOff x="5619200" y="4458200"/>
            <a:chExt cx="1647150" cy="742900"/>
          </a:xfrm>
        </p:grpSpPr>
        <p:sp>
          <p:nvSpPr>
            <p:cNvPr id="3336" name="Google Shape;3336;p29"/>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29"/>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29"/>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29"/>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29"/>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1" name="Google Shape;3341;p29"/>
          <p:cNvSpPr/>
          <p:nvPr/>
        </p:nvSpPr>
        <p:spPr>
          <a:xfrm rot="9409066" flipH="1">
            <a:off x="3269655" y="-317017"/>
            <a:ext cx="1823640" cy="1630268"/>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2" name="Google Shape;3342;p29"/>
          <p:cNvGrpSpPr/>
          <p:nvPr/>
        </p:nvGrpSpPr>
        <p:grpSpPr>
          <a:xfrm rot="697309" flipH="1">
            <a:off x="-375863" y="3061657"/>
            <a:ext cx="1137809" cy="1827148"/>
            <a:chOff x="2402100" y="3854125"/>
            <a:chExt cx="435600" cy="698825"/>
          </a:xfrm>
        </p:grpSpPr>
        <p:sp>
          <p:nvSpPr>
            <p:cNvPr id="3343" name="Google Shape;3343;p29"/>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29"/>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29"/>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29"/>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29"/>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29"/>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29"/>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29"/>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29"/>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29"/>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29"/>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29"/>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29"/>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6" name="Google Shape;3356;p29"/>
          <p:cNvGrpSpPr/>
          <p:nvPr/>
        </p:nvGrpSpPr>
        <p:grpSpPr>
          <a:xfrm rot="-2991672" flipH="1">
            <a:off x="7635146" y="3864859"/>
            <a:ext cx="1853844" cy="1381829"/>
            <a:chOff x="4500175" y="3779525"/>
            <a:chExt cx="1136425" cy="847075"/>
          </a:xfrm>
        </p:grpSpPr>
        <p:sp>
          <p:nvSpPr>
            <p:cNvPr id="3357" name="Google Shape;3357;p29"/>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29"/>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29"/>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29"/>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29"/>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29"/>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29"/>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29"/>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29"/>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29"/>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29"/>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8" name="Google Shape;3368;p29"/>
          <p:cNvGrpSpPr/>
          <p:nvPr/>
        </p:nvGrpSpPr>
        <p:grpSpPr>
          <a:xfrm rot="7758794">
            <a:off x="317056" y="-677684"/>
            <a:ext cx="1063054" cy="1875069"/>
            <a:chOff x="2797700" y="3217325"/>
            <a:chExt cx="682725" cy="1204225"/>
          </a:xfrm>
        </p:grpSpPr>
        <p:sp>
          <p:nvSpPr>
            <p:cNvPr id="3369" name="Google Shape;3369;p29"/>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29"/>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29"/>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29"/>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29"/>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29"/>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29"/>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6" name="Google Shape;3376;p29"/>
          <p:cNvGrpSpPr/>
          <p:nvPr/>
        </p:nvGrpSpPr>
        <p:grpSpPr>
          <a:xfrm>
            <a:off x="739738" y="3918063"/>
            <a:ext cx="700450" cy="636075"/>
            <a:chOff x="3652400" y="3788700"/>
            <a:chExt cx="700450" cy="636075"/>
          </a:xfrm>
        </p:grpSpPr>
        <p:sp>
          <p:nvSpPr>
            <p:cNvPr id="3377" name="Google Shape;3377;p29"/>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29"/>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29"/>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29"/>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29"/>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29"/>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29"/>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29"/>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29"/>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29"/>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29"/>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29"/>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29"/>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29"/>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29"/>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2" name="Google Shape;3392;p29"/>
          <p:cNvSpPr/>
          <p:nvPr/>
        </p:nvSpPr>
        <p:spPr>
          <a:xfrm>
            <a:off x="229375" y="903300"/>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29"/>
          <p:cNvSpPr/>
          <p:nvPr/>
        </p:nvSpPr>
        <p:spPr>
          <a:xfrm>
            <a:off x="7687450" y="4704625"/>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4" name="Google Shape;3394;p29"/>
          <p:cNvGrpSpPr/>
          <p:nvPr/>
        </p:nvGrpSpPr>
        <p:grpSpPr>
          <a:xfrm rot="9809556" flipH="1">
            <a:off x="7943661" y="-185273"/>
            <a:ext cx="1481184" cy="2494530"/>
            <a:chOff x="3026750" y="1552825"/>
            <a:chExt cx="1108700" cy="1867600"/>
          </a:xfrm>
        </p:grpSpPr>
        <p:sp>
          <p:nvSpPr>
            <p:cNvPr id="3395" name="Google Shape;3395;p29"/>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29"/>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29"/>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29"/>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29"/>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29"/>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29"/>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29"/>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29"/>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29"/>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29"/>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29"/>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29"/>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29"/>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29"/>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29"/>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29"/>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29"/>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29"/>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4" name="Google Shape;3414;p29"/>
          <p:cNvSpPr txBox="1">
            <a:spLocks noGrp="1"/>
          </p:cNvSpPr>
          <p:nvPr>
            <p:ph type="subTitle" idx="1"/>
          </p:nvPr>
        </p:nvSpPr>
        <p:spPr>
          <a:xfrm>
            <a:off x="2640575" y="2657950"/>
            <a:ext cx="3862800" cy="116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2"/>
        <p:cNvGrpSpPr/>
        <p:nvPr/>
      </p:nvGrpSpPr>
      <p:grpSpPr>
        <a:xfrm>
          <a:off x="0" y="0"/>
          <a:ext cx="0" cy="0"/>
          <a:chOff x="0" y="0"/>
          <a:chExt cx="0" cy="0"/>
        </a:xfrm>
      </p:grpSpPr>
      <p:sp>
        <p:nvSpPr>
          <p:cNvPr id="453" name="Google Shape;453;p3"/>
          <p:cNvSpPr txBox="1">
            <a:spLocks noGrp="1"/>
          </p:cNvSpPr>
          <p:nvPr>
            <p:ph type="title"/>
          </p:nvPr>
        </p:nvSpPr>
        <p:spPr>
          <a:xfrm>
            <a:off x="1704900" y="1118800"/>
            <a:ext cx="4638600" cy="18987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b="1"/>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54" name="Google Shape;454;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solidFill>
                <a:schemeClr val="dk1"/>
              </a:solidFill>
            </a:endParaRPr>
          </a:p>
        </p:txBody>
      </p:sp>
      <p:grpSp>
        <p:nvGrpSpPr>
          <p:cNvPr id="455" name="Google Shape;455;p3"/>
          <p:cNvGrpSpPr/>
          <p:nvPr/>
        </p:nvGrpSpPr>
        <p:grpSpPr>
          <a:xfrm>
            <a:off x="-782860" y="3775347"/>
            <a:ext cx="5152105" cy="2831811"/>
            <a:chOff x="4178350" y="2375050"/>
            <a:chExt cx="938350" cy="515775"/>
          </a:xfrm>
        </p:grpSpPr>
        <p:sp>
          <p:nvSpPr>
            <p:cNvPr id="456" name="Google Shape;456;p3"/>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
          <p:cNvGrpSpPr/>
          <p:nvPr/>
        </p:nvGrpSpPr>
        <p:grpSpPr>
          <a:xfrm>
            <a:off x="6372473" y="2804915"/>
            <a:ext cx="3602094" cy="3253055"/>
            <a:chOff x="1992250" y="544500"/>
            <a:chExt cx="1080250" cy="975575"/>
          </a:xfrm>
        </p:grpSpPr>
        <p:sp>
          <p:nvSpPr>
            <p:cNvPr id="464" name="Google Shape;464;p3"/>
            <p:cNvSpPr/>
            <p:nvPr/>
          </p:nvSpPr>
          <p:spPr>
            <a:xfrm>
              <a:off x="1992250" y="544500"/>
              <a:ext cx="999625" cy="975575"/>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
            <p:cNvSpPr/>
            <p:nvPr/>
          </p:nvSpPr>
          <p:spPr>
            <a:xfrm>
              <a:off x="2005450" y="605475"/>
              <a:ext cx="1067050" cy="840675"/>
            </a:xfrm>
            <a:custGeom>
              <a:avLst/>
              <a:gdLst/>
              <a:ahLst/>
              <a:cxnLst/>
              <a:rect l="l" t="t" r="r" b="b"/>
              <a:pathLst>
                <a:path w="42682" h="33627" extrusionOk="0">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3"/>
          <p:cNvGrpSpPr/>
          <p:nvPr/>
        </p:nvGrpSpPr>
        <p:grpSpPr>
          <a:xfrm rot="10799904">
            <a:off x="4302573" y="-835826"/>
            <a:ext cx="5915080" cy="2667902"/>
            <a:chOff x="5619200" y="4458200"/>
            <a:chExt cx="1647150" cy="742900"/>
          </a:xfrm>
        </p:grpSpPr>
        <p:sp>
          <p:nvSpPr>
            <p:cNvPr id="467" name="Google Shape;467;p3"/>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3"/>
          <p:cNvGrpSpPr/>
          <p:nvPr/>
        </p:nvGrpSpPr>
        <p:grpSpPr>
          <a:xfrm rot="-9231878">
            <a:off x="-141228" y="-529839"/>
            <a:ext cx="1480974" cy="2494776"/>
            <a:chOff x="3026750" y="1552825"/>
            <a:chExt cx="1108700" cy="1867600"/>
          </a:xfrm>
        </p:grpSpPr>
        <p:sp>
          <p:nvSpPr>
            <p:cNvPr id="473" name="Google Shape;473;p3"/>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3"/>
          <p:cNvGrpSpPr/>
          <p:nvPr/>
        </p:nvGrpSpPr>
        <p:grpSpPr>
          <a:xfrm>
            <a:off x="6567163" y="2686213"/>
            <a:ext cx="700450" cy="636075"/>
            <a:chOff x="3652400" y="3788700"/>
            <a:chExt cx="700450" cy="636075"/>
          </a:xfrm>
        </p:grpSpPr>
        <p:sp>
          <p:nvSpPr>
            <p:cNvPr id="493" name="Google Shape;493;p3"/>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 name="Google Shape;508;p3"/>
          <p:cNvSpPr/>
          <p:nvPr/>
        </p:nvSpPr>
        <p:spPr>
          <a:xfrm>
            <a:off x="4772025" y="4040688"/>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
          <p:cNvSpPr/>
          <p:nvPr/>
        </p:nvSpPr>
        <p:spPr>
          <a:xfrm rot="-7924493">
            <a:off x="7750545" y="1004012"/>
            <a:ext cx="2380423" cy="2128278"/>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3"/>
          <p:cNvGrpSpPr/>
          <p:nvPr/>
        </p:nvGrpSpPr>
        <p:grpSpPr>
          <a:xfrm rot="-1410829">
            <a:off x="4783846" y="3456329"/>
            <a:ext cx="2824180" cy="3000479"/>
            <a:chOff x="4159600" y="887163"/>
            <a:chExt cx="1265600" cy="1344550"/>
          </a:xfrm>
        </p:grpSpPr>
        <p:sp>
          <p:nvSpPr>
            <p:cNvPr id="511" name="Google Shape;511;p3"/>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3"/>
          <p:cNvGrpSpPr/>
          <p:nvPr/>
        </p:nvGrpSpPr>
        <p:grpSpPr>
          <a:xfrm rot="10800000">
            <a:off x="3717701" y="-576763"/>
            <a:ext cx="854294" cy="1506847"/>
            <a:chOff x="2797700" y="3217325"/>
            <a:chExt cx="682725" cy="1204225"/>
          </a:xfrm>
        </p:grpSpPr>
        <p:sp>
          <p:nvSpPr>
            <p:cNvPr id="617" name="Google Shape;617;p3"/>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3"/>
          <p:cNvGrpSpPr/>
          <p:nvPr/>
        </p:nvGrpSpPr>
        <p:grpSpPr>
          <a:xfrm>
            <a:off x="3643124" y="4164755"/>
            <a:ext cx="1003441" cy="1583602"/>
            <a:chOff x="322650" y="2571325"/>
            <a:chExt cx="573100" cy="904450"/>
          </a:xfrm>
        </p:grpSpPr>
        <p:sp>
          <p:nvSpPr>
            <p:cNvPr id="625" name="Google Shape;625;p3"/>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3"/>
          <p:cNvGrpSpPr/>
          <p:nvPr/>
        </p:nvGrpSpPr>
        <p:grpSpPr>
          <a:xfrm rot="-7425790">
            <a:off x="7734429" y="-849317"/>
            <a:ext cx="1126854" cy="1807792"/>
            <a:chOff x="2402100" y="3854125"/>
            <a:chExt cx="435600" cy="698825"/>
          </a:xfrm>
        </p:grpSpPr>
        <p:sp>
          <p:nvSpPr>
            <p:cNvPr id="633" name="Google Shape;633;p3"/>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3"/>
          <p:cNvSpPr/>
          <p:nvPr/>
        </p:nvSpPr>
        <p:spPr>
          <a:xfrm>
            <a:off x="5573363" y="1106888"/>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 name="Google Shape;647;p3"/>
          <p:cNvGrpSpPr/>
          <p:nvPr/>
        </p:nvGrpSpPr>
        <p:grpSpPr>
          <a:xfrm rot="1299035" flipH="1">
            <a:off x="8043736" y="3636036"/>
            <a:ext cx="771943" cy="2103937"/>
            <a:chOff x="10084800" y="4174013"/>
            <a:chExt cx="585175" cy="1594900"/>
          </a:xfrm>
        </p:grpSpPr>
        <p:sp>
          <p:nvSpPr>
            <p:cNvPr id="648" name="Google Shape;648;p3"/>
            <p:cNvSpPr/>
            <p:nvPr/>
          </p:nvSpPr>
          <p:spPr>
            <a:xfrm>
              <a:off x="10201075" y="4663100"/>
              <a:ext cx="103750" cy="217325"/>
            </a:xfrm>
            <a:custGeom>
              <a:avLst/>
              <a:gdLst/>
              <a:ahLst/>
              <a:cxnLst/>
              <a:rect l="l" t="t" r="r" b="b"/>
              <a:pathLst>
                <a:path w="4150" h="8693" extrusionOk="0">
                  <a:moveTo>
                    <a:pt x="430" y="0"/>
                  </a:moveTo>
                  <a:cubicBezTo>
                    <a:pt x="247" y="0"/>
                    <a:pt x="0" y="124"/>
                    <a:pt x="44" y="233"/>
                  </a:cubicBezTo>
                  <a:cubicBezTo>
                    <a:pt x="1595" y="2839"/>
                    <a:pt x="2774" y="5661"/>
                    <a:pt x="3549" y="8608"/>
                  </a:cubicBezTo>
                  <a:cubicBezTo>
                    <a:pt x="3559" y="8668"/>
                    <a:pt x="3626" y="8692"/>
                    <a:pt x="3710" y="8692"/>
                  </a:cubicBezTo>
                  <a:cubicBezTo>
                    <a:pt x="3890" y="8692"/>
                    <a:pt x="4150" y="8580"/>
                    <a:pt x="4108" y="8453"/>
                  </a:cubicBezTo>
                  <a:cubicBezTo>
                    <a:pt x="3332" y="5506"/>
                    <a:pt x="2153" y="2684"/>
                    <a:pt x="602" y="78"/>
                  </a:cubicBezTo>
                  <a:cubicBezTo>
                    <a:pt x="575" y="22"/>
                    <a:pt x="508" y="0"/>
                    <a:pt x="430"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 name="Google Shape;649;p3"/>
            <p:cNvGrpSpPr/>
            <p:nvPr/>
          </p:nvGrpSpPr>
          <p:grpSpPr>
            <a:xfrm>
              <a:off x="10084800" y="4174013"/>
              <a:ext cx="585175" cy="1594900"/>
              <a:chOff x="1833925" y="1604075"/>
              <a:chExt cx="585175" cy="1594900"/>
            </a:xfrm>
          </p:grpSpPr>
          <p:sp>
            <p:nvSpPr>
              <p:cNvPr id="650" name="Google Shape;650;p3"/>
              <p:cNvSpPr/>
              <p:nvPr/>
            </p:nvSpPr>
            <p:spPr>
              <a:xfrm>
                <a:off x="2027925" y="1604075"/>
                <a:ext cx="134950" cy="358975"/>
              </a:xfrm>
              <a:custGeom>
                <a:avLst/>
                <a:gdLst/>
                <a:ahLst/>
                <a:cxnLst/>
                <a:rect l="l" t="t" r="r" b="b"/>
                <a:pathLst>
                  <a:path w="5398" h="14359" extrusionOk="0">
                    <a:moveTo>
                      <a:pt x="4094" y="880"/>
                    </a:moveTo>
                    <a:cubicBezTo>
                      <a:pt x="3945" y="5093"/>
                      <a:pt x="4596" y="9613"/>
                      <a:pt x="2427" y="13385"/>
                    </a:cubicBezTo>
                    <a:lnTo>
                      <a:pt x="2427" y="13385"/>
                    </a:lnTo>
                    <a:cubicBezTo>
                      <a:pt x="2404" y="11300"/>
                      <a:pt x="2747" y="9204"/>
                      <a:pt x="3413" y="7206"/>
                    </a:cubicBezTo>
                    <a:cubicBezTo>
                      <a:pt x="3437" y="7146"/>
                      <a:pt x="3367" y="7119"/>
                      <a:pt x="3269" y="7119"/>
                    </a:cubicBezTo>
                    <a:cubicBezTo>
                      <a:pt x="3115" y="7119"/>
                      <a:pt x="2892" y="7186"/>
                      <a:pt x="2854" y="7300"/>
                    </a:cubicBezTo>
                    <a:cubicBezTo>
                      <a:pt x="2236" y="9154"/>
                      <a:pt x="1896" y="11116"/>
                      <a:pt x="1869" y="13078"/>
                    </a:cubicBezTo>
                    <a:lnTo>
                      <a:pt x="1869" y="13078"/>
                    </a:lnTo>
                    <a:cubicBezTo>
                      <a:pt x="787" y="8892"/>
                      <a:pt x="1605" y="4426"/>
                      <a:pt x="4094" y="880"/>
                    </a:cubicBezTo>
                    <a:close/>
                    <a:moveTo>
                      <a:pt x="4552" y="1"/>
                    </a:moveTo>
                    <a:cubicBezTo>
                      <a:pt x="4409" y="1"/>
                      <a:pt x="4198" y="94"/>
                      <a:pt x="4157" y="134"/>
                    </a:cubicBezTo>
                    <a:cubicBezTo>
                      <a:pt x="993" y="4042"/>
                      <a:pt x="1" y="9285"/>
                      <a:pt x="1552" y="14062"/>
                    </a:cubicBezTo>
                    <a:cubicBezTo>
                      <a:pt x="1570" y="14107"/>
                      <a:pt x="1630" y="14126"/>
                      <a:pt x="1706" y="14126"/>
                    </a:cubicBezTo>
                    <a:cubicBezTo>
                      <a:pt x="1761" y="14126"/>
                      <a:pt x="1824" y="14116"/>
                      <a:pt x="1884" y="14099"/>
                    </a:cubicBezTo>
                    <a:lnTo>
                      <a:pt x="1884" y="14099"/>
                    </a:lnTo>
                    <a:cubicBezTo>
                      <a:pt x="1887" y="14159"/>
                      <a:pt x="1890" y="14219"/>
                      <a:pt x="1893" y="14279"/>
                    </a:cubicBezTo>
                    <a:cubicBezTo>
                      <a:pt x="1893" y="14337"/>
                      <a:pt x="1938" y="14358"/>
                      <a:pt x="2001" y="14358"/>
                    </a:cubicBezTo>
                    <a:cubicBezTo>
                      <a:pt x="2143" y="14358"/>
                      <a:pt x="2377" y="14250"/>
                      <a:pt x="2420" y="14186"/>
                    </a:cubicBezTo>
                    <a:cubicBezTo>
                      <a:pt x="5398" y="10060"/>
                      <a:pt x="4405" y="4880"/>
                      <a:pt x="4685" y="103"/>
                    </a:cubicBezTo>
                    <a:cubicBezTo>
                      <a:pt x="4685" y="27"/>
                      <a:pt x="4628" y="1"/>
                      <a:pt x="4552"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1884475" y="1870300"/>
                <a:ext cx="202725" cy="108300"/>
              </a:xfrm>
              <a:custGeom>
                <a:avLst/>
                <a:gdLst/>
                <a:ahLst/>
                <a:cxnLst/>
                <a:rect l="l" t="t" r="r" b="b"/>
                <a:pathLst>
                  <a:path w="8109" h="4332" extrusionOk="0">
                    <a:moveTo>
                      <a:pt x="922" y="458"/>
                    </a:moveTo>
                    <a:lnTo>
                      <a:pt x="922" y="458"/>
                    </a:lnTo>
                    <a:cubicBezTo>
                      <a:pt x="3198" y="721"/>
                      <a:pt x="5543" y="1701"/>
                      <a:pt x="7171" y="3337"/>
                    </a:cubicBezTo>
                    <a:lnTo>
                      <a:pt x="7171" y="3337"/>
                    </a:lnTo>
                    <a:cubicBezTo>
                      <a:pt x="6422" y="3643"/>
                      <a:pt x="5661" y="3879"/>
                      <a:pt x="4930" y="3879"/>
                    </a:cubicBezTo>
                    <a:cubicBezTo>
                      <a:pt x="4155" y="3879"/>
                      <a:pt x="3415" y="3614"/>
                      <a:pt x="2761" y="2885"/>
                    </a:cubicBezTo>
                    <a:cubicBezTo>
                      <a:pt x="2088" y="2132"/>
                      <a:pt x="1509" y="1262"/>
                      <a:pt x="922" y="458"/>
                    </a:cubicBezTo>
                    <a:close/>
                    <a:moveTo>
                      <a:pt x="496" y="1"/>
                    </a:moveTo>
                    <a:cubicBezTo>
                      <a:pt x="372" y="1"/>
                      <a:pt x="0" y="125"/>
                      <a:pt x="155" y="311"/>
                    </a:cubicBezTo>
                    <a:cubicBezTo>
                      <a:pt x="1117" y="1614"/>
                      <a:pt x="2078" y="3537"/>
                      <a:pt x="3629" y="4126"/>
                    </a:cubicBezTo>
                    <a:cubicBezTo>
                      <a:pt x="4013" y="4271"/>
                      <a:pt x="4399" y="4332"/>
                      <a:pt x="4784" y="4332"/>
                    </a:cubicBezTo>
                    <a:cubicBezTo>
                      <a:pt x="5697" y="4332"/>
                      <a:pt x="6601" y="3990"/>
                      <a:pt x="7445" y="3627"/>
                    </a:cubicBezTo>
                    <a:lnTo>
                      <a:pt x="7445" y="3627"/>
                    </a:lnTo>
                    <a:cubicBezTo>
                      <a:pt x="7456" y="3638"/>
                      <a:pt x="7466" y="3650"/>
                      <a:pt x="7476" y="3661"/>
                    </a:cubicBezTo>
                    <a:cubicBezTo>
                      <a:pt x="7517" y="3710"/>
                      <a:pt x="7585" y="3731"/>
                      <a:pt x="7658" y="3731"/>
                    </a:cubicBezTo>
                    <a:cubicBezTo>
                      <a:pt x="7861" y="3731"/>
                      <a:pt x="8109" y="3572"/>
                      <a:pt x="7972" y="3413"/>
                    </a:cubicBezTo>
                    <a:lnTo>
                      <a:pt x="8003" y="3413"/>
                    </a:lnTo>
                    <a:cubicBezTo>
                      <a:pt x="7964" y="3369"/>
                      <a:pt x="7924" y="3326"/>
                      <a:pt x="7884" y="3283"/>
                    </a:cubicBezTo>
                    <a:lnTo>
                      <a:pt x="7884" y="3283"/>
                    </a:lnTo>
                    <a:cubicBezTo>
                      <a:pt x="7871" y="3254"/>
                      <a:pt x="7846" y="3228"/>
                      <a:pt x="7814" y="3208"/>
                    </a:cubicBezTo>
                    <a:lnTo>
                      <a:pt x="7814" y="3208"/>
                    </a:lnTo>
                    <a:cubicBezTo>
                      <a:pt x="5950" y="1259"/>
                      <a:pt x="3165" y="180"/>
                      <a:pt x="496"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2086025" y="1908300"/>
                <a:ext cx="295550" cy="250075"/>
              </a:xfrm>
              <a:custGeom>
                <a:avLst/>
                <a:gdLst/>
                <a:ahLst/>
                <a:cxnLst/>
                <a:rect l="l" t="t" r="r" b="b"/>
                <a:pathLst>
                  <a:path w="11822" h="10003" extrusionOk="0">
                    <a:moveTo>
                      <a:pt x="10439" y="159"/>
                    </a:moveTo>
                    <a:cubicBezTo>
                      <a:pt x="10598" y="159"/>
                      <a:pt x="10713" y="195"/>
                      <a:pt x="10767" y="280"/>
                    </a:cubicBezTo>
                    <a:cubicBezTo>
                      <a:pt x="11108" y="745"/>
                      <a:pt x="10426" y="1427"/>
                      <a:pt x="10177" y="1800"/>
                    </a:cubicBezTo>
                    <a:cubicBezTo>
                      <a:pt x="8750" y="3971"/>
                      <a:pt x="7541" y="6453"/>
                      <a:pt x="5183" y="7693"/>
                    </a:cubicBezTo>
                    <a:cubicBezTo>
                      <a:pt x="3882" y="8381"/>
                      <a:pt x="2425" y="8563"/>
                      <a:pt x="1105" y="9132"/>
                    </a:cubicBezTo>
                    <a:lnTo>
                      <a:pt x="1105" y="9132"/>
                    </a:lnTo>
                    <a:cubicBezTo>
                      <a:pt x="1736" y="7296"/>
                      <a:pt x="2678" y="5568"/>
                      <a:pt x="3911" y="4033"/>
                    </a:cubicBezTo>
                    <a:cubicBezTo>
                      <a:pt x="4656" y="3133"/>
                      <a:pt x="5587" y="2327"/>
                      <a:pt x="6579" y="1707"/>
                    </a:cubicBezTo>
                    <a:cubicBezTo>
                      <a:pt x="6951" y="1467"/>
                      <a:pt x="9485" y="159"/>
                      <a:pt x="10439" y="159"/>
                    </a:cubicBezTo>
                    <a:close/>
                    <a:moveTo>
                      <a:pt x="11635" y="1"/>
                    </a:moveTo>
                    <a:cubicBezTo>
                      <a:pt x="5999" y="180"/>
                      <a:pt x="2247" y="4445"/>
                      <a:pt x="489" y="9435"/>
                    </a:cubicBezTo>
                    <a:lnTo>
                      <a:pt x="489" y="9435"/>
                    </a:lnTo>
                    <a:cubicBezTo>
                      <a:pt x="356" y="9510"/>
                      <a:pt x="225" y="9591"/>
                      <a:pt x="96" y="9679"/>
                    </a:cubicBezTo>
                    <a:cubicBezTo>
                      <a:pt x="1" y="9747"/>
                      <a:pt x="55" y="9773"/>
                      <a:pt x="154" y="9773"/>
                    </a:cubicBezTo>
                    <a:cubicBezTo>
                      <a:pt x="221" y="9773"/>
                      <a:pt x="309" y="9761"/>
                      <a:pt x="384" y="9742"/>
                    </a:cubicBezTo>
                    <a:lnTo>
                      <a:pt x="384" y="9742"/>
                    </a:lnTo>
                    <a:cubicBezTo>
                      <a:pt x="360" y="9814"/>
                      <a:pt x="336" y="9886"/>
                      <a:pt x="313" y="9958"/>
                    </a:cubicBezTo>
                    <a:cubicBezTo>
                      <a:pt x="303" y="9989"/>
                      <a:pt x="355" y="10002"/>
                      <a:pt x="430" y="10002"/>
                    </a:cubicBezTo>
                    <a:cubicBezTo>
                      <a:pt x="582" y="10002"/>
                      <a:pt x="830" y="9947"/>
                      <a:pt x="872" y="9865"/>
                    </a:cubicBezTo>
                    <a:cubicBezTo>
                      <a:pt x="919" y="9704"/>
                      <a:pt x="969" y="9543"/>
                      <a:pt x="1021" y="9384"/>
                    </a:cubicBezTo>
                    <a:lnTo>
                      <a:pt x="1021" y="9384"/>
                    </a:lnTo>
                    <a:cubicBezTo>
                      <a:pt x="2994" y="8323"/>
                      <a:pt x="5268" y="8487"/>
                      <a:pt x="7013" y="6856"/>
                    </a:cubicBezTo>
                    <a:cubicBezTo>
                      <a:pt x="8999" y="4995"/>
                      <a:pt x="10332" y="2327"/>
                      <a:pt x="11790" y="63"/>
                    </a:cubicBezTo>
                    <a:cubicBezTo>
                      <a:pt x="11821" y="1"/>
                      <a:pt x="11635" y="1"/>
                      <a:pt x="11635"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2085050" y="2026925"/>
                <a:ext cx="159325" cy="134975"/>
              </a:xfrm>
              <a:custGeom>
                <a:avLst/>
                <a:gdLst/>
                <a:ahLst/>
                <a:cxnLst/>
                <a:rect l="l" t="t" r="r" b="b"/>
                <a:pathLst>
                  <a:path w="6373" h="5399" extrusionOk="0">
                    <a:moveTo>
                      <a:pt x="6219" y="0"/>
                    </a:moveTo>
                    <a:cubicBezTo>
                      <a:pt x="6093" y="0"/>
                      <a:pt x="5895" y="42"/>
                      <a:pt x="5843" y="95"/>
                    </a:cubicBezTo>
                    <a:cubicBezTo>
                      <a:pt x="3609" y="1521"/>
                      <a:pt x="1345" y="3010"/>
                      <a:pt x="11" y="5368"/>
                    </a:cubicBezTo>
                    <a:cubicBezTo>
                      <a:pt x="1" y="5388"/>
                      <a:pt x="49" y="5399"/>
                      <a:pt x="121" y="5399"/>
                    </a:cubicBezTo>
                    <a:cubicBezTo>
                      <a:pt x="266" y="5399"/>
                      <a:pt x="507" y="5357"/>
                      <a:pt x="569" y="5275"/>
                    </a:cubicBezTo>
                    <a:cubicBezTo>
                      <a:pt x="1872" y="2948"/>
                      <a:pt x="4075" y="1490"/>
                      <a:pt x="6277" y="95"/>
                    </a:cubicBezTo>
                    <a:cubicBezTo>
                      <a:pt x="6373" y="26"/>
                      <a:pt x="6318" y="0"/>
                      <a:pt x="6219"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1884125" y="1950475"/>
                <a:ext cx="191100" cy="386625"/>
              </a:xfrm>
              <a:custGeom>
                <a:avLst/>
                <a:gdLst/>
                <a:ahLst/>
                <a:cxnLst/>
                <a:rect l="l" t="t" r="r" b="b"/>
                <a:pathLst>
                  <a:path w="7644" h="15465" extrusionOk="0">
                    <a:moveTo>
                      <a:pt x="910" y="1196"/>
                    </a:moveTo>
                    <a:lnTo>
                      <a:pt x="910" y="1196"/>
                    </a:lnTo>
                    <a:cubicBezTo>
                      <a:pt x="2660" y="3053"/>
                      <a:pt x="4391" y="4874"/>
                      <a:pt x="5163" y="7402"/>
                    </a:cubicBezTo>
                    <a:cubicBezTo>
                      <a:pt x="5809" y="9546"/>
                      <a:pt x="6240" y="11775"/>
                      <a:pt x="6437" y="14019"/>
                    </a:cubicBezTo>
                    <a:lnTo>
                      <a:pt x="6437" y="14019"/>
                    </a:lnTo>
                    <a:cubicBezTo>
                      <a:pt x="5962" y="13632"/>
                      <a:pt x="5458" y="13280"/>
                      <a:pt x="5008" y="12830"/>
                    </a:cubicBezTo>
                    <a:cubicBezTo>
                      <a:pt x="4016" y="11838"/>
                      <a:pt x="3581" y="10504"/>
                      <a:pt x="3178" y="9201"/>
                    </a:cubicBezTo>
                    <a:cubicBezTo>
                      <a:pt x="2388" y="6533"/>
                      <a:pt x="1646" y="3864"/>
                      <a:pt x="910" y="1196"/>
                    </a:cubicBezTo>
                    <a:close/>
                    <a:moveTo>
                      <a:pt x="421" y="1"/>
                    </a:moveTo>
                    <a:cubicBezTo>
                      <a:pt x="246" y="1"/>
                      <a:pt x="0" y="103"/>
                      <a:pt x="45" y="237"/>
                    </a:cubicBezTo>
                    <a:cubicBezTo>
                      <a:pt x="48" y="246"/>
                      <a:pt x="50" y="256"/>
                      <a:pt x="53" y="265"/>
                    </a:cubicBezTo>
                    <a:lnTo>
                      <a:pt x="53" y="265"/>
                    </a:lnTo>
                    <a:lnTo>
                      <a:pt x="45" y="268"/>
                    </a:lnTo>
                    <a:cubicBezTo>
                      <a:pt x="49" y="272"/>
                      <a:pt x="53" y="277"/>
                      <a:pt x="58" y="281"/>
                    </a:cubicBezTo>
                    <a:lnTo>
                      <a:pt x="58" y="281"/>
                    </a:lnTo>
                    <a:cubicBezTo>
                      <a:pt x="952" y="3462"/>
                      <a:pt x="1756" y="6704"/>
                      <a:pt x="2806" y="9884"/>
                    </a:cubicBezTo>
                    <a:cubicBezTo>
                      <a:pt x="3085" y="10969"/>
                      <a:pt x="3612" y="11962"/>
                      <a:pt x="4295" y="12830"/>
                    </a:cubicBezTo>
                    <a:cubicBezTo>
                      <a:pt x="4947" y="13580"/>
                      <a:pt x="5808" y="14047"/>
                      <a:pt x="6493" y="14745"/>
                    </a:cubicBezTo>
                    <a:lnTo>
                      <a:pt x="6493" y="14745"/>
                    </a:lnTo>
                    <a:cubicBezTo>
                      <a:pt x="6507" y="14955"/>
                      <a:pt x="6518" y="15164"/>
                      <a:pt x="6528" y="15374"/>
                    </a:cubicBezTo>
                    <a:cubicBezTo>
                      <a:pt x="6528" y="15437"/>
                      <a:pt x="6593" y="15465"/>
                      <a:pt x="6678" y="15465"/>
                    </a:cubicBezTo>
                    <a:cubicBezTo>
                      <a:pt x="6780" y="15465"/>
                      <a:pt x="6911" y="15426"/>
                      <a:pt x="6997" y="15363"/>
                    </a:cubicBezTo>
                    <a:lnTo>
                      <a:pt x="6997" y="15363"/>
                    </a:lnTo>
                    <a:cubicBezTo>
                      <a:pt x="7006" y="15377"/>
                      <a:pt x="7015" y="15391"/>
                      <a:pt x="7024" y="15405"/>
                    </a:cubicBezTo>
                    <a:cubicBezTo>
                      <a:pt x="7049" y="15446"/>
                      <a:pt x="7105" y="15463"/>
                      <a:pt x="7172" y="15463"/>
                    </a:cubicBezTo>
                    <a:cubicBezTo>
                      <a:pt x="7363" y="15463"/>
                      <a:pt x="7643" y="15325"/>
                      <a:pt x="7552" y="15188"/>
                    </a:cubicBezTo>
                    <a:cubicBezTo>
                      <a:pt x="7400" y="14961"/>
                      <a:pt x="7232" y="14760"/>
                      <a:pt x="7053" y="14576"/>
                    </a:cubicBezTo>
                    <a:lnTo>
                      <a:pt x="7053" y="14576"/>
                    </a:lnTo>
                    <a:cubicBezTo>
                      <a:pt x="6888" y="11848"/>
                      <a:pt x="6398" y="9153"/>
                      <a:pt x="5535" y="6565"/>
                    </a:cubicBezTo>
                    <a:cubicBezTo>
                      <a:pt x="4641" y="3974"/>
                      <a:pt x="2429" y="2089"/>
                      <a:pt x="605" y="86"/>
                    </a:cubicBezTo>
                    <a:lnTo>
                      <a:pt x="605" y="86"/>
                    </a:lnTo>
                    <a:cubicBezTo>
                      <a:pt x="604" y="85"/>
                      <a:pt x="604" y="83"/>
                      <a:pt x="603" y="82"/>
                    </a:cubicBezTo>
                    <a:lnTo>
                      <a:pt x="601" y="82"/>
                    </a:lnTo>
                    <a:lnTo>
                      <a:pt x="601" y="82"/>
                    </a:lnTo>
                    <a:cubicBezTo>
                      <a:pt x="592" y="72"/>
                      <a:pt x="582" y="61"/>
                      <a:pt x="572" y="51"/>
                    </a:cubicBezTo>
                    <a:cubicBezTo>
                      <a:pt x="546" y="16"/>
                      <a:pt x="489" y="1"/>
                      <a:pt x="421"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2047325" y="1954175"/>
                <a:ext cx="256350" cy="1244800"/>
              </a:xfrm>
              <a:custGeom>
                <a:avLst/>
                <a:gdLst/>
                <a:ahLst/>
                <a:cxnLst/>
                <a:rect l="l" t="t" r="r" b="b"/>
                <a:pathLst>
                  <a:path w="10254" h="49792" extrusionOk="0">
                    <a:moveTo>
                      <a:pt x="938" y="0"/>
                    </a:moveTo>
                    <a:cubicBezTo>
                      <a:pt x="748" y="0"/>
                      <a:pt x="510" y="168"/>
                      <a:pt x="620" y="368"/>
                    </a:cubicBezTo>
                    <a:cubicBezTo>
                      <a:pt x="1737" y="2384"/>
                      <a:pt x="2171" y="4742"/>
                      <a:pt x="1799" y="7037"/>
                    </a:cubicBezTo>
                    <a:cubicBezTo>
                      <a:pt x="1458" y="9022"/>
                      <a:pt x="496" y="10759"/>
                      <a:pt x="310" y="12807"/>
                    </a:cubicBezTo>
                    <a:cubicBezTo>
                      <a:pt x="0" y="16901"/>
                      <a:pt x="279" y="21058"/>
                      <a:pt x="1210" y="25090"/>
                    </a:cubicBezTo>
                    <a:cubicBezTo>
                      <a:pt x="2140" y="29340"/>
                      <a:pt x="2947" y="33714"/>
                      <a:pt x="4188" y="37901"/>
                    </a:cubicBezTo>
                    <a:cubicBezTo>
                      <a:pt x="5428" y="42120"/>
                      <a:pt x="7538" y="45904"/>
                      <a:pt x="9616" y="49688"/>
                    </a:cubicBezTo>
                    <a:cubicBezTo>
                      <a:pt x="9652" y="49761"/>
                      <a:pt x="9726" y="49791"/>
                      <a:pt x="9808" y="49791"/>
                    </a:cubicBezTo>
                    <a:cubicBezTo>
                      <a:pt x="10006" y="49791"/>
                      <a:pt x="10253" y="49616"/>
                      <a:pt x="10143" y="49440"/>
                    </a:cubicBezTo>
                    <a:cubicBezTo>
                      <a:pt x="7848" y="45346"/>
                      <a:pt x="5646" y="41220"/>
                      <a:pt x="4436" y="36660"/>
                    </a:cubicBezTo>
                    <a:cubicBezTo>
                      <a:pt x="3319" y="32380"/>
                      <a:pt x="2358" y="28006"/>
                      <a:pt x="1489" y="23632"/>
                    </a:cubicBezTo>
                    <a:cubicBezTo>
                      <a:pt x="620" y="19476"/>
                      <a:pt x="93" y="14109"/>
                      <a:pt x="1458" y="9984"/>
                    </a:cubicBezTo>
                    <a:cubicBezTo>
                      <a:pt x="2575" y="6510"/>
                      <a:pt x="2916" y="3470"/>
                      <a:pt x="1117" y="89"/>
                    </a:cubicBezTo>
                    <a:cubicBezTo>
                      <a:pt x="1081" y="27"/>
                      <a:pt x="1013" y="0"/>
                      <a:pt x="938"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2075975" y="2144550"/>
                <a:ext cx="192150" cy="415100"/>
              </a:xfrm>
              <a:custGeom>
                <a:avLst/>
                <a:gdLst/>
                <a:ahLst/>
                <a:cxnLst/>
                <a:rect l="l" t="t" r="r" b="b"/>
                <a:pathLst>
                  <a:path w="7686" h="16604" extrusionOk="0">
                    <a:moveTo>
                      <a:pt x="6543" y="484"/>
                    </a:moveTo>
                    <a:cubicBezTo>
                      <a:pt x="7029" y="6035"/>
                      <a:pt x="4909" y="11478"/>
                      <a:pt x="802" y="15204"/>
                    </a:cubicBezTo>
                    <a:lnTo>
                      <a:pt x="802" y="15204"/>
                    </a:lnTo>
                    <a:cubicBezTo>
                      <a:pt x="1120" y="12569"/>
                      <a:pt x="735" y="9985"/>
                      <a:pt x="1646" y="7332"/>
                    </a:cubicBezTo>
                    <a:cubicBezTo>
                      <a:pt x="2628" y="4644"/>
                      <a:pt x="4311" y="2253"/>
                      <a:pt x="6543" y="484"/>
                    </a:cubicBezTo>
                    <a:close/>
                    <a:moveTo>
                      <a:pt x="6999" y="0"/>
                    </a:moveTo>
                    <a:cubicBezTo>
                      <a:pt x="6859" y="0"/>
                      <a:pt x="6570" y="112"/>
                      <a:pt x="6547" y="135"/>
                    </a:cubicBezTo>
                    <a:cubicBezTo>
                      <a:pt x="4220" y="1873"/>
                      <a:pt x="2390" y="4199"/>
                      <a:pt x="1305" y="6867"/>
                    </a:cubicBezTo>
                    <a:cubicBezTo>
                      <a:pt x="839" y="8076"/>
                      <a:pt x="498" y="9348"/>
                      <a:pt x="343" y="10620"/>
                    </a:cubicBezTo>
                    <a:cubicBezTo>
                      <a:pt x="128" y="12337"/>
                      <a:pt x="378" y="14055"/>
                      <a:pt x="168" y="15752"/>
                    </a:cubicBezTo>
                    <a:lnTo>
                      <a:pt x="168" y="15752"/>
                    </a:lnTo>
                    <a:cubicBezTo>
                      <a:pt x="123" y="15789"/>
                      <a:pt x="78" y="15826"/>
                      <a:pt x="33" y="15862"/>
                    </a:cubicBezTo>
                    <a:cubicBezTo>
                      <a:pt x="0" y="15895"/>
                      <a:pt x="40" y="15908"/>
                      <a:pt x="108" y="15908"/>
                    </a:cubicBezTo>
                    <a:cubicBezTo>
                      <a:pt x="121" y="15908"/>
                      <a:pt x="134" y="15908"/>
                      <a:pt x="148" y="15907"/>
                    </a:cubicBezTo>
                    <a:lnTo>
                      <a:pt x="148" y="15907"/>
                    </a:lnTo>
                    <a:cubicBezTo>
                      <a:pt x="118" y="16120"/>
                      <a:pt x="80" y="16332"/>
                      <a:pt x="33" y="16545"/>
                    </a:cubicBezTo>
                    <a:cubicBezTo>
                      <a:pt x="22" y="16586"/>
                      <a:pt x="78" y="16603"/>
                      <a:pt x="157" y="16603"/>
                    </a:cubicBezTo>
                    <a:cubicBezTo>
                      <a:pt x="315" y="16603"/>
                      <a:pt x="570" y="16534"/>
                      <a:pt x="591" y="16452"/>
                    </a:cubicBezTo>
                    <a:cubicBezTo>
                      <a:pt x="653" y="16175"/>
                      <a:pt x="703" y="15899"/>
                      <a:pt x="745" y="15624"/>
                    </a:cubicBezTo>
                    <a:lnTo>
                      <a:pt x="745" y="15624"/>
                    </a:lnTo>
                    <a:cubicBezTo>
                      <a:pt x="5319" y="11833"/>
                      <a:pt x="7685" y="5968"/>
                      <a:pt x="7074" y="42"/>
                    </a:cubicBezTo>
                    <a:cubicBezTo>
                      <a:pt x="7074" y="12"/>
                      <a:pt x="7044" y="0"/>
                      <a:pt x="6999"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2077275" y="2314125"/>
                <a:ext cx="115650" cy="243800"/>
              </a:xfrm>
              <a:custGeom>
                <a:avLst/>
                <a:gdLst/>
                <a:ahLst/>
                <a:cxnLst/>
                <a:rect l="l" t="t" r="r" b="b"/>
                <a:pathLst>
                  <a:path w="4626" h="9752" extrusionOk="0">
                    <a:moveTo>
                      <a:pt x="4478" y="0"/>
                    </a:moveTo>
                    <a:cubicBezTo>
                      <a:pt x="4330" y="0"/>
                      <a:pt x="4103" y="49"/>
                      <a:pt x="4044" y="146"/>
                    </a:cubicBezTo>
                    <a:cubicBezTo>
                      <a:pt x="2307" y="3092"/>
                      <a:pt x="1253" y="6505"/>
                      <a:pt x="12" y="9700"/>
                    </a:cubicBezTo>
                    <a:cubicBezTo>
                      <a:pt x="0" y="9734"/>
                      <a:pt x="67" y="9752"/>
                      <a:pt x="159" y="9752"/>
                    </a:cubicBezTo>
                    <a:cubicBezTo>
                      <a:pt x="311" y="9752"/>
                      <a:pt x="531" y="9703"/>
                      <a:pt x="570" y="9607"/>
                    </a:cubicBezTo>
                    <a:cubicBezTo>
                      <a:pt x="1811" y="6412"/>
                      <a:pt x="2866" y="2999"/>
                      <a:pt x="4603" y="53"/>
                    </a:cubicBezTo>
                    <a:cubicBezTo>
                      <a:pt x="4626" y="18"/>
                      <a:pt x="4566" y="0"/>
                      <a:pt x="4478"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1833925" y="2362025"/>
                <a:ext cx="281650" cy="341550"/>
              </a:xfrm>
              <a:custGeom>
                <a:avLst/>
                <a:gdLst/>
                <a:ahLst/>
                <a:cxnLst/>
                <a:rect l="l" t="t" r="r" b="b"/>
                <a:pathLst>
                  <a:path w="11266" h="13662" extrusionOk="0">
                    <a:moveTo>
                      <a:pt x="1580" y="1603"/>
                    </a:moveTo>
                    <a:lnTo>
                      <a:pt x="1580" y="1603"/>
                    </a:lnTo>
                    <a:cubicBezTo>
                      <a:pt x="5401" y="4910"/>
                      <a:pt x="10119" y="7918"/>
                      <a:pt x="10677" y="13236"/>
                    </a:cubicBezTo>
                    <a:lnTo>
                      <a:pt x="10677" y="13236"/>
                    </a:lnTo>
                    <a:cubicBezTo>
                      <a:pt x="7434" y="12696"/>
                      <a:pt x="4690" y="10466"/>
                      <a:pt x="3480" y="7380"/>
                    </a:cubicBezTo>
                    <a:cubicBezTo>
                      <a:pt x="2740" y="5447"/>
                      <a:pt x="2441" y="3423"/>
                      <a:pt x="1580" y="1603"/>
                    </a:cubicBezTo>
                    <a:close/>
                    <a:moveTo>
                      <a:pt x="505" y="1"/>
                    </a:moveTo>
                    <a:cubicBezTo>
                      <a:pt x="310" y="1"/>
                      <a:pt x="1" y="123"/>
                      <a:pt x="99" y="246"/>
                    </a:cubicBezTo>
                    <a:cubicBezTo>
                      <a:pt x="99" y="246"/>
                      <a:pt x="99" y="246"/>
                      <a:pt x="99" y="246"/>
                    </a:cubicBezTo>
                    <a:lnTo>
                      <a:pt x="99" y="246"/>
                    </a:lnTo>
                    <a:cubicBezTo>
                      <a:pt x="2177" y="2945"/>
                      <a:pt x="2022" y="6543"/>
                      <a:pt x="3852" y="9335"/>
                    </a:cubicBezTo>
                    <a:cubicBezTo>
                      <a:pt x="5403" y="11630"/>
                      <a:pt x="7854" y="13181"/>
                      <a:pt x="10583" y="13584"/>
                    </a:cubicBezTo>
                    <a:cubicBezTo>
                      <a:pt x="10614" y="13584"/>
                      <a:pt x="10658" y="13575"/>
                      <a:pt x="10706" y="13559"/>
                    </a:cubicBezTo>
                    <a:lnTo>
                      <a:pt x="10706" y="13559"/>
                    </a:lnTo>
                    <a:cubicBezTo>
                      <a:pt x="10706" y="13567"/>
                      <a:pt x="10707" y="13576"/>
                      <a:pt x="10707" y="13584"/>
                    </a:cubicBezTo>
                    <a:cubicBezTo>
                      <a:pt x="10707" y="13637"/>
                      <a:pt x="10773" y="13661"/>
                      <a:pt x="10858" y="13661"/>
                    </a:cubicBezTo>
                    <a:cubicBezTo>
                      <a:pt x="11024" y="13661"/>
                      <a:pt x="11266" y="13572"/>
                      <a:pt x="11266" y="13429"/>
                    </a:cubicBezTo>
                    <a:cubicBezTo>
                      <a:pt x="10832" y="7132"/>
                      <a:pt x="4659" y="4030"/>
                      <a:pt x="626" y="29"/>
                    </a:cubicBezTo>
                    <a:cubicBezTo>
                      <a:pt x="600" y="9"/>
                      <a:pt x="556" y="1"/>
                      <a:pt x="505"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1944625" y="2496250"/>
                <a:ext cx="165325" cy="203425"/>
              </a:xfrm>
              <a:custGeom>
                <a:avLst/>
                <a:gdLst/>
                <a:ahLst/>
                <a:cxnLst/>
                <a:rect l="l" t="t" r="r" b="b"/>
                <a:pathLst>
                  <a:path w="6613" h="8137" extrusionOk="0">
                    <a:moveTo>
                      <a:pt x="498" y="1"/>
                    </a:moveTo>
                    <a:cubicBezTo>
                      <a:pt x="311" y="1"/>
                      <a:pt x="0" y="137"/>
                      <a:pt x="76" y="212"/>
                    </a:cubicBezTo>
                    <a:cubicBezTo>
                      <a:pt x="1161" y="1360"/>
                      <a:pt x="2247" y="2539"/>
                      <a:pt x="3240" y="3779"/>
                    </a:cubicBezTo>
                    <a:cubicBezTo>
                      <a:pt x="4263" y="4989"/>
                      <a:pt x="5628" y="6447"/>
                      <a:pt x="6031" y="8091"/>
                    </a:cubicBezTo>
                    <a:cubicBezTo>
                      <a:pt x="6039" y="8123"/>
                      <a:pt x="6083" y="8137"/>
                      <a:pt x="6143" y="8137"/>
                    </a:cubicBezTo>
                    <a:cubicBezTo>
                      <a:pt x="6313" y="8137"/>
                      <a:pt x="6613" y="8028"/>
                      <a:pt x="6590" y="7936"/>
                    </a:cubicBezTo>
                    <a:cubicBezTo>
                      <a:pt x="6217" y="6447"/>
                      <a:pt x="5070" y="5206"/>
                      <a:pt x="4139" y="3997"/>
                    </a:cubicBezTo>
                    <a:cubicBezTo>
                      <a:pt x="3022" y="2632"/>
                      <a:pt x="1844" y="1298"/>
                      <a:pt x="603" y="26"/>
                    </a:cubicBezTo>
                    <a:cubicBezTo>
                      <a:pt x="579" y="8"/>
                      <a:pt x="542" y="1"/>
                      <a:pt x="498"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2157425" y="2486025"/>
                <a:ext cx="261675" cy="438775"/>
              </a:xfrm>
              <a:custGeom>
                <a:avLst/>
                <a:gdLst/>
                <a:ahLst/>
                <a:cxnLst/>
                <a:rect l="l" t="t" r="r" b="b"/>
                <a:pathLst>
                  <a:path w="10467" h="17551" extrusionOk="0">
                    <a:moveTo>
                      <a:pt x="9741" y="373"/>
                    </a:moveTo>
                    <a:lnTo>
                      <a:pt x="9741" y="373"/>
                    </a:lnTo>
                    <a:cubicBezTo>
                      <a:pt x="9834" y="745"/>
                      <a:pt x="9803" y="1118"/>
                      <a:pt x="9648" y="1428"/>
                    </a:cubicBezTo>
                    <a:cubicBezTo>
                      <a:pt x="9121" y="4871"/>
                      <a:pt x="7476" y="8035"/>
                      <a:pt x="4995" y="10454"/>
                    </a:cubicBezTo>
                    <a:cubicBezTo>
                      <a:pt x="3809" y="11553"/>
                      <a:pt x="2535" y="12573"/>
                      <a:pt x="1564" y="13796"/>
                    </a:cubicBezTo>
                    <a:lnTo>
                      <a:pt x="1564" y="13796"/>
                    </a:lnTo>
                    <a:cubicBezTo>
                      <a:pt x="2783" y="10528"/>
                      <a:pt x="4670" y="7523"/>
                      <a:pt x="7104" y="4995"/>
                    </a:cubicBezTo>
                    <a:cubicBezTo>
                      <a:pt x="7152" y="4948"/>
                      <a:pt x="7104" y="4927"/>
                      <a:pt x="7022" y="4927"/>
                    </a:cubicBezTo>
                    <a:cubicBezTo>
                      <a:pt x="6889" y="4927"/>
                      <a:pt x="6665" y="4980"/>
                      <a:pt x="6608" y="5057"/>
                    </a:cubicBezTo>
                    <a:cubicBezTo>
                      <a:pt x="4026" y="7688"/>
                      <a:pt x="2075" y="10836"/>
                      <a:pt x="845" y="14274"/>
                    </a:cubicBezTo>
                    <a:lnTo>
                      <a:pt x="845" y="14274"/>
                    </a:lnTo>
                    <a:cubicBezTo>
                      <a:pt x="1170" y="11790"/>
                      <a:pt x="1755" y="9338"/>
                      <a:pt x="2855" y="7073"/>
                    </a:cubicBezTo>
                    <a:cubicBezTo>
                      <a:pt x="3630" y="5460"/>
                      <a:pt x="4685" y="4033"/>
                      <a:pt x="5957" y="2793"/>
                    </a:cubicBezTo>
                    <a:cubicBezTo>
                      <a:pt x="6515" y="2265"/>
                      <a:pt x="7135" y="1800"/>
                      <a:pt x="7787" y="1366"/>
                    </a:cubicBezTo>
                    <a:cubicBezTo>
                      <a:pt x="8407" y="962"/>
                      <a:pt x="9058" y="652"/>
                      <a:pt x="9741" y="373"/>
                    </a:cubicBezTo>
                    <a:close/>
                    <a:moveTo>
                      <a:pt x="10366" y="0"/>
                    </a:moveTo>
                    <a:cubicBezTo>
                      <a:pt x="10268" y="0"/>
                      <a:pt x="10121" y="44"/>
                      <a:pt x="10082" y="63"/>
                    </a:cubicBezTo>
                    <a:cubicBezTo>
                      <a:pt x="2877" y="2515"/>
                      <a:pt x="517" y="10079"/>
                      <a:pt x="33" y="17016"/>
                    </a:cubicBezTo>
                    <a:lnTo>
                      <a:pt x="33" y="17016"/>
                    </a:lnTo>
                    <a:cubicBezTo>
                      <a:pt x="22" y="17062"/>
                      <a:pt x="11" y="17108"/>
                      <a:pt x="1" y="17154"/>
                    </a:cubicBezTo>
                    <a:lnTo>
                      <a:pt x="24" y="17151"/>
                    </a:lnTo>
                    <a:lnTo>
                      <a:pt x="24" y="17151"/>
                    </a:lnTo>
                    <a:cubicBezTo>
                      <a:pt x="16" y="17276"/>
                      <a:pt x="8" y="17402"/>
                      <a:pt x="1" y="17527"/>
                    </a:cubicBezTo>
                    <a:cubicBezTo>
                      <a:pt x="1" y="17543"/>
                      <a:pt x="38" y="17550"/>
                      <a:pt x="93" y="17550"/>
                    </a:cubicBezTo>
                    <a:cubicBezTo>
                      <a:pt x="252" y="17550"/>
                      <a:pt x="559" y="17487"/>
                      <a:pt x="559" y="17372"/>
                    </a:cubicBezTo>
                    <a:lnTo>
                      <a:pt x="559" y="17341"/>
                    </a:lnTo>
                    <a:cubicBezTo>
                      <a:pt x="564" y="17257"/>
                      <a:pt x="570" y="17173"/>
                      <a:pt x="575" y="17089"/>
                    </a:cubicBezTo>
                    <a:lnTo>
                      <a:pt x="575" y="17089"/>
                    </a:lnTo>
                    <a:cubicBezTo>
                      <a:pt x="583" y="17080"/>
                      <a:pt x="588" y="17070"/>
                      <a:pt x="590" y="17061"/>
                    </a:cubicBezTo>
                    <a:cubicBezTo>
                      <a:pt x="709" y="16536"/>
                      <a:pt x="844" y="16016"/>
                      <a:pt x="996" y="15501"/>
                    </a:cubicBezTo>
                    <a:lnTo>
                      <a:pt x="996" y="15501"/>
                    </a:lnTo>
                    <a:cubicBezTo>
                      <a:pt x="2142" y="12783"/>
                      <a:pt x="4958" y="11237"/>
                      <a:pt x="6856" y="8996"/>
                    </a:cubicBezTo>
                    <a:cubicBezTo>
                      <a:pt x="8965" y="6453"/>
                      <a:pt x="9772" y="3196"/>
                      <a:pt x="10454" y="63"/>
                    </a:cubicBezTo>
                    <a:cubicBezTo>
                      <a:pt x="10466" y="16"/>
                      <a:pt x="10425" y="0"/>
                      <a:pt x="10366"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1912550" y="2653825"/>
                <a:ext cx="256550" cy="268300"/>
              </a:xfrm>
              <a:custGeom>
                <a:avLst/>
                <a:gdLst/>
                <a:ahLst/>
                <a:cxnLst/>
                <a:rect l="l" t="t" r="r" b="b"/>
                <a:pathLst>
                  <a:path w="10262" h="10732" extrusionOk="0">
                    <a:moveTo>
                      <a:pt x="717" y="802"/>
                    </a:moveTo>
                    <a:cubicBezTo>
                      <a:pt x="2321" y="2129"/>
                      <a:pt x="4030" y="3202"/>
                      <a:pt x="5763" y="4394"/>
                    </a:cubicBezTo>
                    <a:cubicBezTo>
                      <a:pt x="7854" y="5839"/>
                      <a:pt x="8939" y="7984"/>
                      <a:pt x="9653" y="10348"/>
                    </a:cubicBezTo>
                    <a:lnTo>
                      <a:pt x="9653" y="10348"/>
                    </a:lnTo>
                    <a:cubicBezTo>
                      <a:pt x="7468" y="9442"/>
                      <a:pt x="5239" y="8467"/>
                      <a:pt x="3499" y="6813"/>
                    </a:cubicBezTo>
                    <a:cubicBezTo>
                      <a:pt x="1766" y="5137"/>
                      <a:pt x="1142" y="3057"/>
                      <a:pt x="717" y="802"/>
                    </a:cubicBezTo>
                    <a:close/>
                    <a:moveTo>
                      <a:pt x="474" y="0"/>
                    </a:moveTo>
                    <a:cubicBezTo>
                      <a:pt x="298" y="0"/>
                      <a:pt x="1" y="78"/>
                      <a:pt x="25" y="175"/>
                    </a:cubicBezTo>
                    <a:cubicBezTo>
                      <a:pt x="26" y="185"/>
                      <a:pt x="28" y="195"/>
                      <a:pt x="30" y="205"/>
                    </a:cubicBezTo>
                    <a:lnTo>
                      <a:pt x="30" y="205"/>
                    </a:lnTo>
                    <a:lnTo>
                      <a:pt x="25" y="206"/>
                    </a:lnTo>
                    <a:cubicBezTo>
                      <a:pt x="27" y="208"/>
                      <a:pt x="29" y="210"/>
                      <a:pt x="31" y="212"/>
                    </a:cubicBezTo>
                    <a:lnTo>
                      <a:pt x="31" y="212"/>
                    </a:lnTo>
                    <a:cubicBezTo>
                      <a:pt x="433" y="2525"/>
                      <a:pt x="933" y="4775"/>
                      <a:pt x="2537" y="6565"/>
                    </a:cubicBezTo>
                    <a:cubicBezTo>
                      <a:pt x="4398" y="8612"/>
                      <a:pt x="7066" y="9698"/>
                      <a:pt x="9579" y="10722"/>
                    </a:cubicBezTo>
                    <a:cubicBezTo>
                      <a:pt x="9596" y="10728"/>
                      <a:pt x="9617" y="10732"/>
                      <a:pt x="9640" y="10732"/>
                    </a:cubicBezTo>
                    <a:cubicBezTo>
                      <a:pt x="9824" y="10732"/>
                      <a:pt x="10161" y="10535"/>
                      <a:pt x="10106" y="10535"/>
                    </a:cubicBezTo>
                    <a:cubicBezTo>
                      <a:pt x="10034" y="10506"/>
                      <a:pt x="9962" y="10476"/>
                      <a:pt x="9890" y="10446"/>
                    </a:cubicBezTo>
                    <a:lnTo>
                      <a:pt x="9890" y="10446"/>
                    </a:lnTo>
                    <a:cubicBezTo>
                      <a:pt x="10055" y="10417"/>
                      <a:pt x="10249" y="10331"/>
                      <a:pt x="10230" y="10256"/>
                    </a:cubicBezTo>
                    <a:lnTo>
                      <a:pt x="10261" y="10256"/>
                    </a:lnTo>
                    <a:cubicBezTo>
                      <a:pt x="9610" y="8054"/>
                      <a:pt x="8648" y="5945"/>
                      <a:pt x="6787" y="4518"/>
                    </a:cubicBezTo>
                    <a:cubicBezTo>
                      <a:pt x="4740" y="2936"/>
                      <a:pt x="2506" y="1757"/>
                      <a:pt x="583" y="20"/>
                    </a:cubicBezTo>
                    <a:cubicBezTo>
                      <a:pt x="563" y="6"/>
                      <a:pt x="523" y="0"/>
                      <a:pt x="474"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1997875" y="2774225"/>
                <a:ext cx="169450" cy="146250"/>
              </a:xfrm>
              <a:custGeom>
                <a:avLst/>
                <a:gdLst/>
                <a:ahLst/>
                <a:cxnLst/>
                <a:rect l="l" t="t" r="r" b="b"/>
                <a:pathLst>
                  <a:path w="6778" h="5850" extrusionOk="0">
                    <a:moveTo>
                      <a:pt x="522" y="1"/>
                    </a:moveTo>
                    <a:cubicBezTo>
                      <a:pt x="351" y="1"/>
                      <a:pt x="1" y="171"/>
                      <a:pt x="55" y="198"/>
                    </a:cubicBezTo>
                    <a:cubicBezTo>
                      <a:pt x="1265" y="1005"/>
                      <a:pt x="2443" y="1873"/>
                      <a:pt x="3591" y="2773"/>
                    </a:cubicBezTo>
                    <a:cubicBezTo>
                      <a:pt x="4584" y="3579"/>
                      <a:pt x="6011" y="4448"/>
                      <a:pt x="6197" y="5813"/>
                    </a:cubicBezTo>
                    <a:cubicBezTo>
                      <a:pt x="6197" y="5838"/>
                      <a:pt x="6241" y="5850"/>
                      <a:pt x="6305" y="5850"/>
                    </a:cubicBezTo>
                    <a:cubicBezTo>
                      <a:pt x="6474" y="5850"/>
                      <a:pt x="6778" y="5770"/>
                      <a:pt x="6755" y="5657"/>
                    </a:cubicBezTo>
                    <a:cubicBezTo>
                      <a:pt x="6569" y="4386"/>
                      <a:pt x="5390" y="3641"/>
                      <a:pt x="4460" y="2866"/>
                    </a:cubicBezTo>
                    <a:cubicBezTo>
                      <a:pt x="3219" y="1873"/>
                      <a:pt x="1916" y="912"/>
                      <a:pt x="582" y="12"/>
                    </a:cubicBezTo>
                    <a:cubicBezTo>
                      <a:pt x="567" y="4"/>
                      <a:pt x="546" y="1"/>
                      <a:pt x="522"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3" name="Google Shape;663;p3"/>
          <p:cNvGrpSpPr/>
          <p:nvPr/>
        </p:nvGrpSpPr>
        <p:grpSpPr>
          <a:xfrm rot="3811239">
            <a:off x="842998" y="4293442"/>
            <a:ext cx="885610" cy="1420767"/>
            <a:chOff x="2402100" y="3854125"/>
            <a:chExt cx="435600" cy="698825"/>
          </a:xfrm>
        </p:grpSpPr>
        <p:sp>
          <p:nvSpPr>
            <p:cNvPr id="664" name="Google Shape;664;p3"/>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 name="Google Shape;677;p3"/>
          <p:cNvGrpSpPr/>
          <p:nvPr/>
        </p:nvGrpSpPr>
        <p:grpSpPr>
          <a:xfrm>
            <a:off x="1813575" y="54213"/>
            <a:ext cx="610325" cy="417350"/>
            <a:chOff x="364525" y="2023775"/>
            <a:chExt cx="610325" cy="417350"/>
          </a:xfrm>
        </p:grpSpPr>
        <p:sp>
          <p:nvSpPr>
            <p:cNvPr id="678" name="Google Shape;678;p3"/>
            <p:cNvSpPr/>
            <p:nvPr/>
          </p:nvSpPr>
          <p:spPr>
            <a:xfrm>
              <a:off x="739075" y="2213250"/>
              <a:ext cx="87825" cy="70625"/>
            </a:xfrm>
            <a:custGeom>
              <a:avLst/>
              <a:gdLst/>
              <a:ahLst/>
              <a:cxnLst/>
              <a:rect l="l" t="t" r="r" b="b"/>
              <a:pathLst>
                <a:path w="3513" h="2825" extrusionOk="0">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866250" y="2220425"/>
              <a:ext cx="108600" cy="75500"/>
            </a:xfrm>
            <a:custGeom>
              <a:avLst/>
              <a:gdLst/>
              <a:ahLst/>
              <a:cxnLst/>
              <a:rect l="l" t="t" r="r" b="b"/>
              <a:pathLst>
                <a:path w="4344" h="3020" extrusionOk="0">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620425" y="2375175"/>
              <a:ext cx="91525" cy="65950"/>
            </a:xfrm>
            <a:custGeom>
              <a:avLst/>
              <a:gdLst/>
              <a:ahLst/>
              <a:cxnLst/>
              <a:rect l="l" t="t" r="r" b="b"/>
              <a:pathLst>
                <a:path w="3661" h="2638" extrusionOk="0">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571500" y="2185225"/>
              <a:ext cx="110225" cy="72125"/>
            </a:xfrm>
            <a:custGeom>
              <a:avLst/>
              <a:gdLst/>
              <a:ahLst/>
              <a:cxnLst/>
              <a:rect l="l" t="t" r="r" b="b"/>
              <a:pathLst>
                <a:path w="4409" h="2885" extrusionOk="0">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758450" y="2059975"/>
              <a:ext cx="102400" cy="71400"/>
            </a:xfrm>
            <a:custGeom>
              <a:avLst/>
              <a:gdLst/>
              <a:ahLst/>
              <a:cxnLst/>
              <a:rect l="l" t="t" r="r" b="b"/>
              <a:pathLst>
                <a:path w="4096" h="2856" extrusionOk="0">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474200" y="2335625"/>
              <a:ext cx="88100" cy="62525"/>
            </a:xfrm>
            <a:custGeom>
              <a:avLst/>
              <a:gdLst/>
              <a:ahLst/>
              <a:cxnLst/>
              <a:rect l="l" t="t" r="r" b="b"/>
              <a:pathLst>
                <a:path w="3524" h="2501" extrusionOk="0">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608800" y="2023775"/>
              <a:ext cx="93075" cy="63850"/>
            </a:xfrm>
            <a:custGeom>
              <a:avLst/>
              <a:gdLst/>
              <a:ahLst/>
              <a:cxnLst/>
              <a:rect l="l" t="t" r="r" b="b"/>
              <a:pathLst>
                <a:path w="3723" h="2554" extrusionOk="0">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364525" y="2209500"/>
              <a:ext cx="76800" cy="52900"/>
            </a:xfrm>
            <a:custGeom>
              <a:avLst/>
              <a:gdLst/>
              <a:ahLst/>
              <a:cxnLst/>
              <a:rect l="l" t="t" r="r" b="b"/>
              <a:pathLst>
                <a:path w="3072" h="2116" extrusionOk="0">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 name="Google Shape;686;p3"/>
          <p:cNvSpPr txBox="1">
            <a:spLocks noGrp="1"/>
          </p:cNvSpPr>
          <p:nvPr>
            <p:ph type="subTitle" idx="1"/>
          </p:nvPr>
        </p:nvSpPr>
        <p:spPr>
          <a:xfrm>
            <a:off x="1724025" y="2417350"/>
            <a:ext cx="3569100" cy="7728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687" name="Google Shape;687;p3"/>
          <p:cNvSpPr/>
          <p:nvPr/>
        </p:nvSpPr>
        <p:spPr>
          <a:xfrm rot="2123667">
            <a:off x="-854597" y="2677036"/>
            <a:ext cx="2002427" cy="1790427"/>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83"/>
        <p:cNvGrpSpPr/>
        <p:nvPr/>
      </p:nvGrpSpPr>
      <p:grpSpPr>
        <a:xfrm>
          <a:off x="0" y="0"/>
          <a:ext cx="0" cy="0"/>
          <a:chOff x="0" y="0"/>
          <a:chExt cx="0" cy="0"/>
        </a:xfrm>
      </p:grpSpPr>
      <p:sp>
        <p:nvSpPr>
          <p:cNvPr id="884" name="Google Shape;884;p7"/>
          <p:cNvSpPr txBox="1">
            <a:spLocks noGrp="1"/>
          </p:cNvSpPr>
          <p:nvPr>
            <p:ph type="title"/>
          </p:nvPr>
        </p:nvSpPr>
        <p:spPr>
          <a:xfrm>
            <a:off x="5240700" y="126045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b="1"/>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885" name="Google Shape;885;p7"/>
          <p:cNvSpPr txBox="1">
            <a:spLocks noGrp="1"/>
          </p:cNvSpPr>
          <p:nvPr>
            <p:ph type="body" idx="1"/>
          </p:nvPr>
        </p:nvSpPr>
        <p:spPr>
          <a:xfrm>
            <a:off x="5133275" y="2094450"/>
            <a:ext cx="2915400" cy="2508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3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886" name="Google Shape;886;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solidFill>
                <a:schemeClr val="dk1"/>
              </a:solidFill>
            </a:endParaRPr>
          </a:p>
        </p:txBody>
      </p:sp>
      <p:grpSp>
        <p:nvGrpSpPr>
          <p:cNvPr id="887" name="Google Shape;887;p7"/>
          <p:cNvGrpSpPr/>
          <p:nvPr/>
        </p:nvGrpSpPr>
        <p:grpSpPr>
          <a:xfrm>
            <a:off x="6364735" y="4433704"/>
            <a:ext cx="3672418" cy="1331055"/>
            <a:chOff x="-1068128" y="3996204"/>
            <a:chExt cx="3672418" cy="1331055"/>
          </a:xfrm>
        </p:grpSpPr>
        <p:sp>
          <p:nvSpPr>
            <p:cNvPr id="888" name="Google Shape;888;p7"/>
            <p:cNvSpPr/>
            <p:nvPr/>
          </p:nvSpPr>
          <p:spPr>
            <a:xfrm rot="-10594719">
              <a:off x="-1038001" y="4102993"/>
              <a:ext cx="3612164" cy="1117479"/>
            </a:xfrm>
            <a:custGeom>
              <a:avLst/>
              <a:gdLst/>
              <a:ahLst/>
              <a:cxnLst/>
              <a:rect l="l" t="t" r="r" b="b"/>
              <a:pathLst>
                <a:path w="62034" h="19192" extrusionOk="0">
                  <a:moveTo>
                    <a:pt x="11909" y="0"/>
                  </a:moveTo>
                  <a:cubicBezTo>
                    <a:pt x="10357" y="0"/>
                    <a:pt x="8959" y="416"/>
                    <a:pt x="7720" y="1498"/>
                  </a:cubicBezTo>
                  <a:cubicBezTo>
                    <a:pt x="0" y="8222"/>
                    <a:pt x="9929" y="19192"/>
                    <a:pt x="23150" y="19192"/>
                  </a:cubicBezTo>
                  <a:cubicBezTo>
                    <a:pt x="24750" y="19192"/>
                    <a:pt x="26398" y="19031"/>
                    <a:pt x="28069" y="18683"/>
                  </a:cubicBezTo>
                  <a:cubicBezTo>
                    <a:pt x="43548" y="15426"/>
                    <a:pt x="55087" y="14402"/>
                    <a:pt x="58747" y="9036"/>
                  </a:cubicBezTo>
                  <a:cubicBezTo>
                    <a:pt x="62033" y="4211"/>
                    <a:pt x="59267" y="1003"/>
                    <a:pt x="52187" y="1003"/>
                  </a:cubicBezTo>
                  <a:cubicBezTo>
                    <a:pt x="48708" y="1003"/>
                    <a:pt x="44188" y="1777"/>
                    <a:pt x="38833" y="3515"/>
                  </a:cubicBezTo>
                  <a:cubicBezTo>
                    <a:pt x="36521" y="4263"/>
                    <a:pt x="34303" y="4561"/>
                    <a:pt x="32180" y="4561"/>
                  </a:cubicBezTo>
                  <a:cubicBezTo>
                    <a:pt x="23878" y="4561"/>
                    <a:pt x="17050" y="0"/>
                    <a:pt x="11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 name="Google Shape;889;p7"/>
            <p:cNvGrpSpPr/>
            <p:nvPr/>
          </p:nvGrpSpPr>
          <p:grpSpPr>
            <a:xfrm>
              <a:off x="-800178" y="4304942"/>
              <a:ext cx="2873315" cy="818933"/>
              <a:chOff x="-800178" y="4304942"/>
              <a:chExt cx="2873315" cy="818933"/>
            </a:xfrm>
          </p:grpSpPr>
          <p:sp>
            <p:nvSpPr>
              <p:cNvPr id="890" name="Google Shape;890;p7"/>
              <p:cNvSpPr/>
              <p:nvPr/>
            </p:nvSpPr>
            <p:spPr>
              <a:xfrm rot="-10594719">
                <a:off x="1780944" y="5070486"/>
                <a:ext cx="126240" cy="49667"/>
              </a:xfrm>
              <a:custGeom>
                <a:avLst/>
                <a:gdLst/>
                <a:ahLst/>
                <a:cxnLst/>
                <a:rect l="l" t="t" r="r" b="b"/>
                <a:pathLst>
                  <a:path w="2168" h="853" extrusionOk="0">
                    <a:moveTo>
                      <a:pt x="986" y="1"/>
                    </a:moveTo>
                    <a:cubicBezTo>
                      <a:pt x="882" y="1"/>
                      <a:pt x="780" y="9"/>
                      <a:pt x="679" y="24"/>
                    </a:cubicBezTo>
                    <a:cubicBezTo>
                      <a:pt x="431" y="55"/>
                      <a:pt x="89" y="179"/>
                      <a:pt x="27" y="427"/>
                    </a:cubicBezTo>
                    <a:cubicBezTo>
                      <a:pt x="1" y="664"/>
                      <a:pt x="243" y="745"/>
                      <a:pt x="430" y="745"/>
                    </a:cubicBezTo>
                    <a:cubicBezTo>
                      <a:pt x="464" y="745"/>
                      <a:pt x="495" y="742"/>
                      <a:pt x="524" y="738"/>
                    </a:cubicBezTo>
                    <a:cubicBezTo>
                      <a:pt x="573" y="729"/>
                      <a:pt x="621" y="725"/>
                      <a:pt x="667" y="725"/>
                    </a:cubicBezTo>
                    <a:cubicBezTo>
                      <a:pt x="793" y="725"/>
                      <a:pt x="906" y="754"/>
                      <a:pt x="1020" y="800"/>
                    </a:cubicBezTo>
                    <a:cubicBezTo>
                      <a:pt x="1125" y="835"/>
                      <a:pt x="1229" y="852"/>
                      <a:pt x="1332" y="852"/>
                    </a:cubicBezTo>
                    <a:cubicBezTo>
                      <a:pt x="1504" y="852"/>
                      <a:pt x="1671" y="804"/>
                      <a:pt x="1826" y="707"/>
                    </a:cubicBezTo>
                    <a:cubicBezTo>
                      <a:pt x="1982" y="614"/>
                      <a:pt x="2168" y="334"/>
                      <a:pt x="1919" y="210"/>
                    </a:cubicBezTo>
                    <a:cubicBezTo>
                      <a:pt x="1617" y="71"/>
                      <a:pt x="1297" y="1"/>
                      <a:pt x="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
              <p:cNvSpPr/>
              <p:nvPr/>
            </p:nvSpPr>
            <p:spPr>
              <a:xfrm rot="-10594719">
                <a:off x="1565235" y="5016770"/>
                <a:ext cx="124668" cy="49551"/>
              </a:xfrm>
              <a:custGeom>
                <a:avLst/>
                <a:gdLst/>
                <a:ahLst/>
                <a:cxnLst/>
                <a:rect l="l" t="t" r="r" b="b"/>
                <a:pathLst>
                  <a:path w="2141" h="851" extrusionOk="0">
                    <a:moveTo>
                      <a:pt x="814" y="1"/>
                    </a:moveTo>
                    <a:cubicBezTo>
                      <a:pt x="564" y="1"/>
                      <a:pt x="323" y="118"/>
                      <a:pt x="156" y="285"/>
                    </a:cubicBezTo>
                    <a:cubicBezTo>
                      <a:pt x="1" y="502"/>
                      <a:pt x="280" y="595"/>
                      <a:pt x="466" y="595"/>
                    </a:cubicBezTo>
                    <a:cubicBezTo>
                      <a:pt x="621" y="595"/>
                      <a:pt x="776" y="657"/>
                      <a:pt x="900" y="781"/>
                    </a:cubicBezTo>
                    <a:cubicBezTo>
                      <a:pt x="1009" y="828"/>
                      <a:pt x="1133" y="851"/>
                      <a:pt x="1257" y="851"/>
                    </a:cubicBezTo>
                    <a:cubicBezTo>
                      <a:pt x="1381" y="851"/>
                      <a:pt x="1505" y="828"/>
                      <a:pt x="1614" y="781"/>
                    </a:cubicBezTo>
                    <a:cubicBezTo>
                      <a:pt x="1738" y="719"/>
                      <a:pt x="2141" y="502"/>
                      <a:pt x="1924" y="347"/>
                    </a:cubicBezTo>
                    <a:cubicBezTo>
                      <a:pt x="1645" y="130"/>
                      <a:pt x="1272" y="6"/>
                      <a:pt x="900" y="6"/>
                    </a:cubicBezTo>
                    <a:cubicBezTo>
                      <a:pt x="871" y="2"/>
                      <a:pt x="843" y="1"/>
                      <a:pt x="8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
              <p:cNvSpPr/>
              <p:nvPr/>
            </p:nvSpPr>
            <p:spPr>
              <a:xfrm rot="-10594719">
                <a:off x="1976086" y="4955828"/>
                <a:ext cx="95786" cy="45242"/>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
              <p:cNvSpPr/>
              <p:nvPr/>
            </p:nvSpPr>
            <p:spPr>
              <a:xfrm rot="-10594719">
                <a:off x="1773296" y="4958228"/>
                <a:ext cx="95786" cy="45184"/>
              </a:xfrm>
              <a:custGeom>
                <a:avLst/>
                <a:gdLst/>
                <a:ahLst/>
                <a:cxnLst/>
                <a:rect l="l" t="t" r="r" b="b"/>
                <a:pathLst>
                  <a:path w="1645" h="776" extrusionOk="0">
                    <a:moveTo>
                      <a:pt x="900" y="0"/>
                    </a:moveTo>
                    <a:cubicBezTo>
                      <a:pt x="249" y="0"/>
                      <a:pt x="1" y="776"/>
                      <a:pt x="776" y="776"/>
                    </a:cubicBezTo>
                    <a:cubicBezTo>
                      <a:pt x="1397" y="776"/>
                      <a:pt x="1645"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
              <p:cNvSpPr/>
              <p:nvPr/>
            </p:nvSpPr>
            <p:spPr>
              <a:xfrm rot="-10594719">
                <a:off x="1864326" y="4858253"/>
                <a:ext cx="126473" cy="45999"/>
              </a:xfrm>
              <a:custGeom>
                <a:avLst/>
                <a:gdLst/>
                <a:ahLst/>
                <a:cxnLst/>
                <a:rect l="l" t="t" r="r" b="b"/>
                <a:pathLst>
                  <a:path w="2172" h="790" extrusionOk="0">
                    <a:moveTo>
                      <a:pt x="828" y="0"/>
                    </a:moveTo>
                    <a:cubicBezTo>
                      <a:pt x="650" y="0"/>
                      <a:pt x="477" y="49"/>
                      <a:pt x="342" y="146"/>
                    </a:cubicBezTo>
                    <a:cubicBezTo>
                      <a:pt x="187" y="239"/>
                      <a:pt x="1" y="487"/>
                      <a:pt x="249" y="611"/>
                    </a:cubicBezTo>
                    <a:cubicBezTo>
                      <a:pt x="525" y="726"/>
                      <a:pt x="835" y="790"/>
                      <a:pt x="1154" y="790"/>
                    </a:cubicBezTo>
                    <a:cubicBezTo>
                      <a:pt x="1265" y="790"/>
                      <a:pt x="1377" y="782"/>
                      <a:pt x="1489" y="766"/>
                    </a:cubicBezTo>
                    <a:cubicBezTo>
                      <a:pt x="1707" y="735"/>
                      <a:pt x="2079" y="611"/>
                      <a:pt x="2110" y="363"/>
                    </a:cubicBezTo>
                    <a:cubicBezTo>
                      <a:pt x="2172" y="115"/>
                      <a:pt x="1800" y="115"/>
                      <a:pt x="1645" y="115"/>
                    </a:cubicBezTo>
                    <a:cubicBezTo>
                      <a:pt x="1595" y="123"/>
                      <a:pt x="1547" y="127"/>
                      <a:pt x="1501" y="127"/>
                    </a:cubicBezTo>
                    <a:cubicBezTo>
                      <a:pt x="1375" y="127"/>
                      <a:pt x="1262" y="98"/>
                      <a:pt x="1148" y="53"/>
                    </a:cubicBezTo>
                    <a:cubicBezTo>
                      <a:pt x="1044" y="18"/>
                      <a:pt x="935"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
              <p:cNvSpPr/>
              <p:nvPr/>
            </p:nvSpPr>
            <p:spPr>
              <a:xfrm rot="-10594719">
                <a:off x="1635557" y="4850249"/>
                <a:ext cx="88566" cy="25328"/>
              </a:xfrm>
              <a:custGeom>
                <a:avLst/>
                <a:gdLst/>
                <a:ahLst/>
                <a:cxnLst/>
                <a:rect l="l" t="t" r="r" b="b"/>
                <a:pathLst>
                  <a:path w="1521" h="435" extrusionOk="0">
                    <a:moveTo>
                      <a:pt x="931" y="1"/>
                    </a:moveTo>
                    <a:cubicBezTo>
                      <a:pt x="652" y="1"/>
                      <a:pt x="404" y="63"/>
                      <a:pt x="156" y="218"/>
                    </a:cubicBezTo>
                    <a:cubicBezTo>
                      <a:pt x="124" y="249"/>
                      <a:pt x="0" y="280"/>
                      <a:pt x="31" y="373"/>
                    </a:cubicBezTo>
                    <a:cubicBezTo>
                      <a:pt x="31" y="435"/>
                      <a:pt x="156" y="435"/>
                      <a:pt x="218" y="435"/>
                    </a:cubicBezTo>
                    <a:lnTo>
                      <a:pt x="590" y="435"/>
                    </a:lnTo>
                    <a:cubicBezTo>
                      <a:pt x="869" y="404"/>
                      <a:pt x="1148" y="342"/>
                      <a:pt x="1365" y="218"/>
                    </a:cubicBezTo>
                    <a:cubicBezTo>
                      <a:pt x="1427" y="187"/>
                      <a:pt x="1520" y="125"/>
                      <a:pt x="1520" y="63"/>
                    </a:cubicBezTo>
                    <a:cubicBezTo>
                      <a:pt x="1489" y="1"/>
                      <a:pt x="1365" y="1"/>
                      <a:pt x="1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
              <p:cNvSpPr/>
              <p:nvPr/>
            </p:nvSpPr>
            <p:spPr>
              <a:xfrm rot="-10594719">
                <a:off x="1326281" y="4893132"/>
                <a:ext cx="144524" cy="58168"/>
              </a:xfrm>
              <a:custGeom>
                <a:avLst/>
                <a:gdLst/>
                <a:ahLst/>
                <a:cxnLst/>
                <a:rect l="l" t="t" r="r" b="b"/>
                <a:pathLst>
                  <a:path w="2482" h="999" extrusionOk="0">
                    <a:moveTo>
                      <a:pt x="782" y="1"/>
                    </a:moveTo>
                    <a:cubicBezTo>
                      <a:pt x="533" y="1"/>
                      <a:pt x="291" y="118"/>
                      <a:pt x="124" y="285"/>
                    </a:cubicBezTo>
                    <a:cubicBezTo>
                      <a:pt x="0" y="502"/>
                      <a:pt x="248" y="626"/>
                      <a:pt x="434" y="626"/>
                    </a:cubicBezTo>
                    <a:lnTo>
                      <a:pt x="434" y="595"/>
                    </a:lnTo>
                    <a:cubicBezTo>
                      <a:pt x="714" y="595"/>
                      <a:pt x="1024" y="719"/>
                      <a:pt x="1241" y="905"/>
                    </a:cubicBezTo>
                    <a:cubicBezTo>
                      <a:pt x="1365" y="967"/>
                      <a:pt x="1497" y="998"/>
                      <a:pt x="1625" y="998"/>
                    </a:cubicBezTo>
                    <a:cubicBezTo>
                      <a:pt x="1753" y="998"/>
                      <a:pt x="1877" y="967"/>
                      <a:pt x="1985" y="905"/>
                    </a:cubicBezTo>
                    <a:cubicBezTo>
                      <a:pt x="2109" y="843"/>
                      <a:pt x="2482" y="626"/>
                      <a:pt x="2296" y="440"/>
                    </a:cubicBezTo>
                    <a:cubicBezTo>
                      <a:pt x="1926" y="156"/>
                      <a:pt x="1479" y="2"/>
                      <a:pt x="1001" y="2"/>
                    </a:cubicBezTo>
                    <a:cubicBezTo>
                      <a:pt x="957" y="2"/>
                      <a:pt x="913" y="3"/>
                      <a:pt x="869" y="6"/>
                    </a:cubicBezTo>
                    <a:cubicBezTo>
                      <a:pt x="840" y="2"/>
                      <a:pt x="811" y="1"/>
                      <a:pt x="7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
              <p:cNvSpPr/>
              <p:nvPr/>
            </p:nvSpPr>
            <p:spPr>
              <a:xfrm rot="-10594719">
                <a:off x="1377624" y="4771551"/>
                <a:ext cx="112090" cy="34645"/>
              </a:xfrm>
              <a:custGeom>
                <a:avLst/>
                <a:gdLst/>
                <a:ahLst/>
                <a:cxnLst/>
                <a:rect l="l" t="t" r="r" b="b"/>
                <a:pathLst>
                  <a:path w="1925" h="595" extrusionOk="0">
                    <a:moveTo>
                      <a:pt x="956" y="1"/>
                    </a:moveTo>
                    <a:cubicBezTo>
                      <a:pt x="755" y="1"/>
                      <a:pt x="563" y="59"/>
                      <a:pt x="404" y="149"/>
                    </a:cubicBezTo>
                    <a:cubicBezTo>
                      <a:pt x="280" y="211"/>
                      <a:pt x="1" y="397"/>
                      <a:pt x="249" y="460"/>
                    </a:cubicBezTo>
                    <a:lnTo>
                      <a:pt x="776" y="584"/>
                    </a:lnTo>
                    <a:cubicBezTo>
                      <a:pt x="835" y="591"/>
                      <a:pt x="895" y="595"/>
                      <a:pt x="957" y="595"/>
                    </a:cubicBezTo>
                    <a:cubicBezTo>
                      <a:pt x="1155" y="595"/>
                      <a:pt x="1362" y="554"/>
                      <a:pt x="1552" y="460"/>
                    </a:cubicBezTo>
                    <a:cubicBezTo>
                      <a:pt x="1645" y="397"/>
                      <a:pt x="1924" y="211"/>
                      <a:pt x="1676" y="149"/>
                    </a:cubicBezTo>
                    <a:lnTo>
                      <a:pt x="1180" y="25"/>
                    </a:lnTo>
                    <a:cubicBezTo>
                      <a:pt x="1105" y="9"/>
                      <a:pt x="1030" y="1"/>
                      <a:pt x="9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
              <p:cNvSpPr/>
              <p:nvPr/>
            </p:nvSpPr>
            <p:spPr>
              <a:xfrm rot="-10594719">
                <a:off x="1803282" y="4697382"/>
                <a:ext cx="112032" cy="48211"/>
              </a:xfrm>
              <a:custGeom>
                <a:avLst/>
                <a:gdLst/>
                <a:ahLst/>
                <a:cxnLst/>
                <a:rect l="l" t="t" r="r" b="b"/>
                <a:pathLst>
                  <a:path w="1924" h="828" extrusionOk="0">
                    <a:moveTo>
                      <a:pt x="826" y="1"/>
                    </a:moveTo>
                    <a:cubicBezTo>
                      <a:pt x="594" y="1"/>
                      <a:pt x="368" y="69"/>
                      <a:pt x="187" y="225"/>
                    </a:cubicBezTo>
                    <a:cubicBezTo>
                      <a:pt x="0" y="349"/>
                      <a:pt x="31" y="535"/>
                      <a:pt x="280" y="535"/>
                    </a:cubicBezTo>
                    <a:lnTo>
                      <a:pt x="249" y="535"/>
                    </a:lnTo>
                    <a:cubicBezTo>
                      <a:pt x="404" y="567"/>
                      <a:pt x="559" y="629"/>
                      <a:pt x="683" y="753"/>
                    </a:cubicBezTo>
                    <a:cubicBezTo>
                      <a:pt x="749" y="808"/>
                      <a:pt x="838" y="828"/>
                      <a:pt x="935" y="828"/>
                    </a:cubicBezTo>
                    <a:cubicBezTo>
                      <a:pt x="1110" y="828"/>
                      <a:pt x="1307" y="762"/>
                      <a:pt x="1427" y="722"/>
                    </a:cubicBezTo>
                    <a:cubicBezTo>
                      <a:pt x="1520" y="691"/>
                      <a:pt x="1924" y="473"/>
                      <a:pt x="1738" y="318"/>
                    </a:cubicBezTo>
                    <a:cubicBezTo>
                      <a:pt x="1520" y="132"/>
                      <a:pt x="1241" y="39"/>
                      <a:pt x="962" y="8"/>
                    </a:cubicBezTo>
                    <a:cubicBezTo>
                      <a:pt x="917" y="3"/>
                      <a:pt x="871"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
              <p:cNvSpPr/>
              <p:nvPr/>
            </p:nvSpPr>
            <p:spPr>
              <a:xfrm rot="-10594719">
                <a:off x="1895778" y="4578886"/>
                <a:ext cx="113837" cy="36159"/>
              </a:xfrm>
              <a:custGeom>
                <a:avLst/>
                <a:gdLst/>
                <a:ahLst/>
                <a:cxnLst/>
                <a:rect l="l" t="t" r="r" b="b"/>
                <a:pathLst>
                  <a:path w="1955" h="621" extrusionOk="0">
                    <a:moveTo>
                      <a:pt x="1210" y="1"/>
                    </a:moveTo>
                    <a:cubicBezTo>
                      <a:pt x="807" y="1"/>
                      <a:pt x="1" y="621"/>
                      <a:pt x="745" y="621"/>
                    </a:cubicBezTo>
                    <a:cubicBezTo>
                      <a:pt x="1148" y="621"/>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
              <p:cNvSpPr/>
              <p:nvPr/>
            </p:nvSpPr>
            <p:spPr>
              <a:xfrm rot="-10594719">
                <a:off x="1667823" y="4452968"/>
                <a:ext cx="119311" cy="43903"/>
              </a:xfrm>
              <a:custGeom>
                <a:avLst/>
                <a:gdLst/>
                <a:ahLst/>
                <a:cxnLst/>
                <a:rect l="l" t="t" r="r" b="b"/>
                <a:pathLst>
                  <a:path w="2049" h="754" extrusionOk="0">
                    <a:moveTo>
                      <a:pt x="754" y="0"/>
                    </a:moveTo>
                    <a:cubicBezTo>
                      <a:pt x="504" y="0"/>
                      <a:pt x="264" y="123"/>
                      <a:pt x="125" y="346"/>
                    </a:cubicBezTo>
                    <a:cubicBezTo>
                      <a:pt x="1" y="563"/>
                      <a:pt x="218" y="749"/>
                      <a:pt x="435" y="749"/>
                    </a:cubicBezTo>
                    <a:lnTo>
                      <a:pt x="1180" y="749"/>
                    </a:lnTo>
                    <a:cubicBezTo>
                      <a:pt x="1208" y="752"/>
                      <a:pt x="1237" y="754"/>
                      <a:pt x="1265" y="754"/>
                    </a:cubicBezTo>
                    <a:cubicBezTo>
                      <a:pt x="1515" y="754"/>
                      <a:pt x="1757" y="634"/>
                      <a:pt x="1924" y="439"/>
                    </a:cubicBezTo>
                    <a:cubicBezTo>
                      <a:pt x="2048" y="191"/>
                      <a:pt x="1831" y="5"/>
                      <a:pt x="1583" y="5"/>
                    </a:cubicBezTo>
                    <a:lnTo>
                      <a:pt x="839" y="5"/>
                    </a:lnTo>
                    <a:cubicBezTo>
                      <a:pt x="810" y="2"/>
                      <a:pt x="782" y="0"/>
                      <a:pt x="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
              <p:cNvSpPr/>
              <p:nvPr/>
            </p:nvSpPr>
            <p:spPr>
              <a:xfrm rot="-10594719">
                <a:off x="1579763" y="4538236"/>
                <a:ext cx="113896" cy="34412"/>
              </a:xfrm>
              <a:custGeom>
                <a:avLst/>
                <a:gdLst/>
                <a:ahLst/>
                <a:cxnLst/>
                <a:rect l="l" t="t" r="r" b="b"/>
                <a:pathLst>
                  <a:path w="1956" h="591" extrusionOk="0">
                    <a:moveTo>
                      <a:pt x="1211" y="1"/>
                    </a:moveTo>
                    <a:cubicBezTo>
                      <a:pt x="838" y="1"/>
                      <a:pt x="1" y="590"/>
                      <a:pt x="776" y="590"/>
                    </a:cubicBezTo>
                    <a:cubicBezTo>
                      <a:pt x="1149" y="590"/>
                      <a:pt x="1955"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
              <p:cNvSpPr/>
              <p:nvPr/>
            </p:nvSpPr>
            <p:spPr>
              <a:xfrm rot="-10594719">
                <a:off x="1579808" y="4655738"/>
                <a:ext cx="106675" cy="39652"/>
              </a:xfrm>
              <a:custGeom>
                <a:avLst/>
                <a:gdLst/>
                <a:ahLst/>
                <a:cxnLst/>
                <a:rect l="l" t="t" r="r" b="b"/>
                <a:pathLst>
                  <a:path w="1832" h="681" extrusionOk="0">
                    <a:moveTo>
                      <a:pt x="915" y="1"/>
                    </a:moveTo>
                    <a:cubicBezTo>
                      <a:pt x="727" y="1"/>
                      <a:pt x="543" y="49"/>
                      <a:pt x="373" y="155"/>
                    </a:cubicBezTo>
                    <a:cubicBezTo>
                      <a:pt x="249" y="217"/>
                      <a:pt x="1" y="434"/>
                      <a:pt x="280" y="527"/>
                    </a:cubicBezTo>
                    <a:lnTo>
                      <a:pt x="683" y="651"/>
                    </a:lnTo>
                    <a:cubicBezTo>
                      <a:pt x="762" y="671"/>
                      <a:pt x="844" y="681"/>
                      <a:pt x="926" y="681"/>
                    </a:cubicBezTo>
                    <a:cubicBezTo>
                      <a:pt x="1105" y="681"/>
                      <a:pt x="1289" y="633"/>
                      <a:pt x="1459" y="527"/>
                    </a:cubicBezTo>
                    <a:cubicBezTo>
                      <a:pt x="1583" y="465"/>
                      <a:pt x="1831" y="248"/>
                      <a:pt x="1552" y="155"/>
                    </a:cubicBezTo>
                    <a:lnTo>
                      <a:pt x="1180" y="31"/>
                    </a:lnTo>
                    <a:cubicBezTo>
                      <a:pt x="1091" y="11"/>
                      <a:pt x="1003" y="1"/>
                      <a:pt x="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
              <p:cNvSpPr/>
              <p:nvPr/>
            </p:nvSpPr>
            <p:spPr>
              <a:xfrm rot="-10594719">
                <a:off x="1253171" y="4536196"/>
                <a:ext cx="131888" cy="69813"/>
              </a:xfrm>
              <a:custGeom>
                <a:avLst/>
                <a:gdLst/>
                <a:ahLst/>
                <a:cxnLst/>
                <a:rect l="l" t="t" r="r" b="b"/>
                <a:pathLst>
                  <a:path w="2265" h="1199" extrusionOk="0">
                    <a:moveTo>
                      <a:pt x="979" y="0"/>
                    </a:moveTo>
                    <a:cubicBezTo>
                      <a:pt x="813" y="0"/>
                      <a:pt x="636" y="53"/>
                      <a:pt x="497" y="92"/>
                    </a:cubicBezTo>
                    <a:cubicBezTo>
                      <a:pt x="403" y="123"/>
                      <a:pt x="0" y="341"/>
                      <a:pt x="186" y="496"/>
                    </a:cubicBezTo>
                    <a:lnTo>
                      <a:pt x="1055" y="1116"/>
                    </a:lnTo>
                    <a:cubicBezTo>
                      <a:pt x="1127" y="1176"/>
                      <a:pt x="1222" y="1199"/>
                      <a:pt x="1323" y="1199"/>
                    </a:cubicBezTo>
                    <a:cubicBezTo>
                      <a:pt x="1482" y="1199"/>
                      <a:pt x="1654" y="1142"/>
                      <a:pt x="1768" y="1085"/>
                    </a:cubicBezTo>
                    <a:cubicBezTo>
                      <a:pt x="1861" y="1054"/>
                      <a:pt x="2265" y="868"/>
                      <a:pt x="2079" y="713"/>
                    </a:cubicBezTo>
                    <a:lnTo>
                      <a:pt x="1241" y="61"/>
                    </a:lnTo>
                    <a:cubicBezTo>
                      <a:pt x="1163" y="17"/>
                      <a:pt x="1073"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
              <p:cNvSpPr/>
              <p:nvPr/>
            </p:nvSpPr>
            <p:spPr>
              <a:xfrm rot="-10594719">
                <a:off x="1324781" y="4401406"/>
                <a:ext cx="110227" cy="62419"/>
              </a:xfrm>
              <a:custGeom>
                <a:avLst/>
                <a:gdLst/>
                <a:ahLst/>
                <a:cxnLst/>
                <a:rect l="l" t="t" r="r" b="b"/>
                <a:pathLst>
                  <a:path w="1893" h="1072" extrusionOk="0">
                    <a:moveTo>
                      <a:pt x="707" y="1"/>
                    </a:moveTo>
                    <a:cubicBezTo>
                      <a:pt x="508" y="1"/>
                      <a:pt x="317" y="77"/>
                      <a:pt x="187" y="229"/>
                    </a:cubicBezTo>
                    <a:cubicBezTo>
                      <a:pt x="1" y="415"/>
                      <a:pt x="94" y="725"/>
                      <a:pt x="342" y="787"/>
                    </a:cubicBezTo>
                    <a:lnTo>
                      <a:pt x="962" y="1035"/>
                    </a:lnTo>
                    <a:cubicBezTo>
                      <a:pt x="1037" y="1060"/>
                      <a:pt x="1114" y="1072"/>
                      <a:pt x="1190" y="1072"/>
                    </a:cubicBezTo>
                    <a:cubicBezTo>
                      <a:pt x="1399" y="1072"/>
                      <a:pt x="1602" y="986"/>
                      <a:pt x="1738" y="849"/>
                    </a:cubicBezTo>
                    <a:cubicBezTo>
                      <a:pt x="1893" y="663"/>
                      <a:pt x="1831" y="353"/>
                      <a:pt x="1583" y="291"/>
                    </a:cubicBezTo>
                    <a:lnTo>
                      <a:pt x="962" y="43"/>
                    </a:lnTo>
                    <a:cubicBezTo>
                      <a:pt x="879" y="15"/>
                      <a:pt x="792" y="1"/>
                      <a:pt x="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
              <p:cNvSpPr/>
              <p:nvPr/>
            </p:nvSpPr>
            <p:spPr>
              <a:xfrm rot="-10594719">
                <a:off x="1535351" y="4341719"/>
                <a:ext cx="103007" cy="37556"/>
              </a:xfrm>
              <a:custGeom>
                <a:avLst/>
                <a:gdLst/>
                <a:ahLst/>
                <a:cxnLst/>
                <a:rect l="l" t="t" r="r" b="b"/>
                <a:pathLst>
                  <a:path w="1769" h="645" extrusionOk="0">
                    <a:moveTo>
                      <a:pt x="925" y="1"/>
                    </a:moveTo>
                    <a:cubicBezTo>
                      <a:pt x="724" y="1"/>
                      <a:pt x="532" y="58"/>
                      <a:pt x="373" y="149"/>
                    </a:cubicBezTo>
                    <a:cubicBezTo>
                      <a:pt x="249" y="211"/>
                      <a:pt x="1" y="428"/>
                      <a:pt x="249" y="490"/>
                    </a:cubicBezTo>
                    <a:lnTo>
                      <a:pt x="652" y="614"/>
                    </a:lnTo>
                    <a:cubicBezTo>
                      <a:pt x="731" y="634"/>
                      <a:pt x="812" y="644"/>
                      <a:pt x="895" y="644"/>
                    </a:cubicBezTo>
                    <a:cubicBezTo>
                      <a:pt x="1074" y="644"/>
                      <a:pt x="1258" y="596"/>
                      <a:pt x="1428" y="490"/>
                    </a:cubicBezTo>
                    <a:cubicBezTo>
                      <a:pt x="1521" y="428"/>
                      <a:pt x="1769" y="242"/>
                      <a:pt x="1521" y="149"/>
                    </a:cubicBezTo>
                    <a:lnTo>
                      <a:pt x="1148" y="25"/>
                    </a:lnTo>
                    <a:cubicBezTo>
                      <a:pt x="1074" y="8"/>
                      <a:pt x="999"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
              <p:cNvSpPr/>
              <p:nvPr/>
            </p:nvSpPr>
            <p:spPr>
              <a:xfrm rot="-10594719">
                <a:off x="1118834" y="4308400"/>
                <a:ext cx="117506" cy="54616"/>
              </a:xfrm>
              <a:custGeom>
                <a:avLst/>
                <a:gdLst/>
                <a:ahLst/>
                <a:cxnLst/>
                <a:rect l="l" t="t" r="r" b="b"/>
                <a:pathLst>
                  <a:path w="2018" h="938" extrusionOk="0">
                    <a:moveTo>
                      <a:pt x="1418" y="1"/>
                    </a:moveTo>
                    <a:cubicBezTo>
                      <a:pt x="1366" y="1"/>
                      <a:pt x="1316" y="5"/>
                      <a:pt x="1273" y="11"/>
                    </a:cubicBezTo>
                    <a:lnTo>
                      <a:pt x="528" y="135"/>
                    </a:lnTo>
                    <a:cubicBezTo>
                      <a:pt x="311" y="197"/>
                      <a:pt x="1" y="445"/>
                      <a:pt x="63" y="693"/>
                    </a:cubicBezTo>
                    <a:cubicBezTo>
                      <a:pt x="130" y="872"/>
                      <a:pt x="341" y="938"/>
                      <a:pt x="535" y="938"/>
                    </a:cubicBezTo>
                    <a:cubicBezTo>
                      <a:pt x="611" y="938"/>
                      <a:pt x="684" y="928"/>
                      <a:pt x="745" y="910"/>
                    </a:cubicBezTo>
                    <a:lnTo>
                      <a:pt x="1490" y="786"/>
                    </a:lnTo>
                    <a:cubicBezTo>
                      <a:pt x="1707" y="755"/>
                      <a:pt x="2017" y="507"/>
                      <a:pt x="1955" y="259"/>
                    </a:cubicBezTo>
                    <a:cubicBezTo>
                      <a:pt x="1881" y="60"/>
                      <a:pt x="1628" y="1"/>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
              <p:cNvSpPr/>
              <p:nvPr/>
            </p:nvSpPr>
            <p:spPr>
              <a:xfrm rot="-10594719">
                <a:off x="780859" y="4335661"/>
                <a:ext cx="95786" cy="48037"/>
              </a:xfrm>
              <a:custGeom>
                <a:avLst/>
                <a:gdLst/>
                <a:ahLst/>
                <a:cxnLst/>
                <a:rect l="l" t="t" r="r" b="b"/>
                <a:pathLst>
                  <a:path w="1645" h="825" extrusionOk="0">
                    <a:moveTo>
                      <a:pt x="1144" y="0"/>
                    </a:moveTo>
                    <a:cubicBezTo>
                      <a:pt x="983" y="0"/>
                      <a:pt x="816" y="51"/>
                      <a:pt x="714" y="102"/>
                    </a:cubicBezTo>
                    <a:lnTo>
                      <a:pt x="466" y="226"/>
                    </a:lnTo>
                    <a:cubicBezTo>
                      <a:pt x="311" y="289"/>
                      <a:pt x="1" y="506"/>
                      <a:pt x="187" y="692"/>
                    </a:cubicBezTo>
                    <a:cubicBezTo>
                      <a:pt x="257" y="790"/>
                      <a:pt x="378" y="825"/>
                      <a:pt x="507" y="825"/>
                    </a:cubicBezTo>
                    <a:cubicBezTo>
                      <a:pt x="662" y="825"/>
                      <a:pt x="829" y="774"/>
                      <a:pt x="931" y="723"/>
                    </a:cubicBezTo>
                    <a:lnTo>
                      <a:pt x="1180" y="599"/>
                    </a:lnTo>
                    <a:cubicBezTo>
                      <a:pt x="1335" y="537"/>
                      <a:pt x="1645" y="320"/>
                      <a:pt x="1490" y="133"/>
                    </a:cubicBezTo>
                    <a:cubicBezTo>
                      <a:pt x="1406" y="35"/>
                      <a:pt x="1277" y="0"/>
                      <a:pt x="1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
              <p:cNvSpPr/>
              <p:nvPr/>
            </p:nvSpPr>
            <p:spPr>
              <a:xfrm rot="-10594719">
                <a:off x="896926" y="4426275"/>
                <a:ext cx="104812" cy="39303"/>
              </a:xfrm>
              <a:custGeom>
                <a:avLst/>
                <a:gdLst/>
                <a:ahLst/>
                <a:cxnLst/>
                <a:rect l="l" t="t" r="r" b="b"/>
                <a:pathLst>
                  <a:path w="1800" h="675" extrusionOk="0">
                    <a:moveTo>
                      <a:pt x="1130" y="0"/>
                    </a:moveTo>
                    <a:cubicBezTo>
                      <a:pt x="769" y="0"/>
                      <a:pt x="422" y="122"/>
                      <a:pt x="124" y="328"/>
                    </a:cubicBezTo>
                    <a:cubicBezTo>
                      <a:pt x="62" y="390"/>
                      <a:pt x="0" y="452"/>
                      <a:pt x="0" y="545"/>
                    </a:cubicBezTo>
                    <a:cubicBezTo>
                      <a:pt x="31" y="638"/>
                      <a:pt x="155" y="669"/>
                      <a:pt x="218" y="669"/>
                    </a:cubicBezTo>
                    <a:cubicBezTo>
                      <a:pt x="254" y="673"/>
                      <a:pt x="290" y="675"/>
                      <a:pt x="326" y="675"/>
                    </a:cubicBezTo>
                    <a:cubicBezTo>
                      <a:pt x="508" y="675"/>
                      <a:pt x="686" y="625"/>
                      <a:pt x="844" y="543"/>
                    </a:cubicBezTo>
                    <a:lnTo>
                      <a:pt x="844" y="543"/>
                    </a:lnTo>
                    <a:cubicBezTo>
                      <a:pt x="857" y="544"/>
                      <a:pt x="871" y="544"/>
                      <a:pt x="884" y="544"/>
                    </a:cubicBezTo>
                    <a:cubicBezTo>
                      <a:pt x="1071" y="544"/>
                      <a:pt x="1248" y="496"/>
                      <a:pt x="1396" y="390"/>
                    </a:cubicBezTo>
                    <a:cubicBezTo>
                      <a:pt x="1520" y="359"/>
                      <a:pt x="1800" y="111"/>
                      <a:pt x="1520" y="49"/>
                    </a:cubicBezTo>
                    <a:cubicBezTo>
                      <a:pt x="1390" y="16"/>
                      <a:pt x="1259" y="0"/>
                      <a:pt x="1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
              <p:cNvSpPr/>
              <p:nvPr/>
            </p:nvSpPr>
            <p:spPr>
              <a:xfrm rot="-10594719">
                <a:off x="1035410" y="4484473"/>
                <a:ext cx="146329" cy="74355"/>
              </a:xfrm>
              <a:custGeom>
                <a:avLst/>
                <a:gdLst/>
                <a:ahLst/>
                <a:cxnLst/>
                <a:rect l="l" t="t" r="r" b="b"/>
                <a:pathLst>
                  <a:path w="2513" h="1277" extrusionOk="0">
                    <a:moveTo>
                      <a:pt x="1964" y="0"/>
                    </a:moveTo>
                    <a:cubicBezTo>
                      <a:pt x="1894" y="0"/>
                      <a:pt x="1826" y="10"/>
                      <a:pt x="1769" y="27"/>
                    </a:cubicBezTo>
                    <a:lnTo>
                      <a:pt x="528" y="430"/>
                    </a:lnTo>
                    <a:cubicBezTo>
                      <a:pt x="280" y="492"/>
                      <a:pt x="0" y="709"/>
                      <a:pt x="62" y="988"/>
                    </a:cubicBezTo>
                    <a:cubicBezTo>
                      <a:pt x="129" y="1188"/>
                      <a:pt x="339" y="1277"/>
                      <a:pt x="532" y="1277"/>
                    </a:cubicBezTo>
                    <a:cubicBezTo>
                      <a:pt x="609" y="1277"/>
                      <a:pt x="683" y="1263"/>
                      <a:pt x="745" y="1236"/>
                    </a:cubicBezTo>
                    <a:lnTo>
                      <a:pt x="1986" y="864"/>
                    </a:lnTo>
                    <a:cubicBezTo>
                      <a:pt x="2203" y="771"/>
                      <a:pt x="2513" y="585"/>
                      <a:pt x="2420" y="306"/>
                    </a:cubicBezTo>
                    <a:cubicBezTo>
                      <a:pt x="2374" y="77"/>
                      <a:pt x="2160" y="0"/>
                      <a:pt x="1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
              <p:cNvSpPr/>
              <p:nvPr/>
            </p:nvSpPr>
            <p:spPr>
              <a:xfrm rot="-10594719">
                <a:off x="1152901" y="4685992"/>
                <a:ext cx="99397" cy="36450"/>
              </a:xfrm>
              <a:custGeom>
                <a:avLst/>
                <a:gdLst/>
                <a:ahLst/>
                <a:cxnLst/>
                <a:rect l="l" t="t" r="r" b="b"/>
                <a:pathLst>
                  <a:path w="1707" h="626" extrusionOk="0">
                    <a:moveTo>
                      <a:pt x="785" y="0"/>
                    </a:moveTo>
                    <a:cubicBezTo>
                      <a:pt x="540" y="0"/>
                      <a:pt x="323" y="120"/>
                      <a:pt x="156" y="315"/>
                    </a:cubicBezTo>
                    <a:cubicBezTo>
                      <a:pt x="1" y="532"/>
                      <a:pt x="280" y="625"/>
                      <a:pt x="435" y="625"/>
                    </a:cubicBezTo>
                    <a:lnTo>
                      <a:pt x="838" y="625"/>
                    </a:lnTo>
                    <a:cubicBezTo>
                      <a:pt x="1117" y="625"/>
                      <a:pt x="1365" y="532"/>
                      <a:pt x="1583" y="315"/>
                    </a:cubicBezTo>
                    <a:cubicBezTo>
                      <a:pt x="1707" y="98"/>
                      <a:pt x="1458" y="5"/>
                      <a:pt x="1272" y="5"/>
                    </a:cubicBezTo>
                    <a:lnTo>
                      <a:pt x="869" y="5"/>
                    </a:lnTo>
                    <a:cubicBezTo>
                      <a:pt x="841" y="2"/>
                      <a:pt x="812"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
              <p:cNvSpPr/>
              <p:nvPr/>
            </p:nvSpPr>
            <p:spPr>
              <a:xfrm rot="-10594719">
                <a:off x="1100228" y="4854235"/>
                <a:ext cx="153608" cy="70337"/>
              </a:xfrm>
              <a:custGeom>
                <a:avLst/>
                <a:gdLst/>
                <a:ahLst/>
                <a:cxnLst/>
                <a:rect l="l" t="t" r="r" b="b"/>
                <a:pathLst>
                  <a:path w="2638" h="1208" extrusionOk="0">
                    <a:moveTo>
                      <a:pt x="729" y="0"/>
                    </a:moveTo>
                    <a:cubicBezTo>
                      <a:pt x="520" y="0"/>
                      <a:pt x="320" y="76"/>
                      <a:pt x="156" y="240"/>
                    </a:cubicBezTo>
                    <a:cubicBezTo>
                      <a:pt x="0" y="426"/>
                      <a:pt x="62" y="736"/>
                      <a:pt x="311" y="798"/>
                    </a:cubicBezTo>
                    <a:lnTo>
                      <a:pt x="1675" y="1171"/>
                    </a:lnTo>
                    <a:cubicBezTo>
                      <a:pt x="1750" y="1195"/>
                      <a:pt x="1827" y="1207"/>
                      <a:pt x="1904" y="1207"/>
                    </a:cubicBezTo>
                    <a:cubicBezTo>
                      <a:pt x="2112" y="1207"/>
                      <a:pt x="2315" y="1121"/>
                      <a:pt x="2451" y="984"/>
                    </a:cubicBezTo>
                    <a:cubicBezTo>
                      <a:pt x="2637" y="798"/>
                      <a:pt x="2544" y="488"/>
                      <a:pt x="2296" y="426"/>
                    </a:cubicBezTo>
                    <a:lnTo>
                      <a:pt x="931" y="23"/>
                    </a:lnTo>
                    <a:cubicBezTo>
                      <a:pt x="863" y="8"/>
                      <a:pt x="796" y="0"/>
                      <a:pt x="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
              <p:cNvSpPr/>
              <p:nvPr/>
            </p:nvSpPr>
            <p:spPr>
              <a:xfrm rot="-10594719">
                <a:off x="909141" y="4699932"/>
                <a:ext cx="84956" cy="50657"/>
              </a:xfrm>
              <a:custGeom>
                <a:avLst/>
                <a:gdLst/>
                <a:ahLst/>
                <a:cxnLst/>
                <a:rect l="l" t="t" r="r" b="b"/>
                <a:pathLst>
                  <a:path w="1459" h="870" extrusionOk="0">
                    <a:moveTo>
                      <a:pt x="652" y="1"/>
                    </a:moveTo>
                    <a:cubicBezTo>
                      <a:pt x="342" y="1"/>
                      <a:pt x="93" y="187"/>
                      <a:pt x="31" y="466"/>
                    </a:cubicBezTo>
                    <a:cubicBezTo>
                      <a:pt x="0" y="745"/>
                      <a:pt x="310" y="838"/>
                      <a:pt x="559" y="838"/>
                    </a:cubicBezTo>
                    <a:lnTo>
                      <a:pt x="559" y="869"/>
                    </a:lnTo>
                    <a:lnTo>
                      <a:pt x="807" y="869"/>
                    </a:lnTo>
                    <a:cubicBezTo>
                      <a:pt x="1055" y="869"/>
                      <a:pt x="1396" y="652"/>
                      <a:pt x="1427" y="404"/>
                    </a:cubicBezTo>
                    <a:cubicBezTo>
                      <a:pt x="1458" y="125"/>
                      <a:pt x="1148" y="1"/>
                      <a:pt x="9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
              <p:cNvSpPr/>
              <p:nvPr/>
            </p:nvSpPr>
            <p:spPr>
              <a:xfrm rot="-10594719">
                <a:off x="661505" y="4790849"/>
                <a:ext cx="119253" cy="43961"/>
              </a:xfrm>
              <a:custGeom>
                <a:avLst/>
                <a:gdLst/>
                <a:ahLst/>
                <a:cxnLst/>
                <a:rect l="l" t="t" r="r" b="b"/>
                <a:pathLst>
                  <a:path w="2048" h="755" extrusionOk="0">
                    <a:moveTo>
                      <a:pt x="775" y="1"/>
                    </a:moveTo>
                    <a:cubicBezTo>
                      <a:pt x="503" y="1"/>
                      <a:pt x="264" y="121"/>
                      <a:pt x="125" y="316"/>
                    </a:cubicBezTo>
                    <a:cubicBezTo>
                      <a:pt x="1" y="564"/>
                      <a:pt x="218" y="750"/>
                      <a:pt x="435" y="750"/>
                    </a:cubicBezTo>
                    <a:lnTo>
                      <a:pt x="1210" y="750"/>
                    </a:lnTo>
                    <a:cubicBezTo>
                      <a:pt x="1238" y="753"/>
                      <a:pt x="1267" y="755"/>
                      <a:pt x="1295" y="755"/>
                    </a:cubicBezTo>
                    <a:cubicBezTo>
                      <a:pt x="1545" y="755"/>
                      <a:pt x="1784" y="632"/>
                      <a:pt x="1924" y="409"/>
                    </a:cubicBezTo>
                    <a:cubicBezTo>
                      <a:pt x="2048" y="192"/>
                      <a:pt x="1831" y="6"/>
                      <a:pt x="1614" y="6"/>
                    </a:cubicBezTo>
                    <a:lnTo>
                      <a:pt x="869" y="6"/>
                    </a:lnTo>
                    <a:cubicBezTo>
                      <a:pt x="837" y="2"/>
                      <a:pt x="806"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
              <p:cNvSpPr/>
              <p:nvPr/>
            </p:nvSpPr>
            <p:spPr>
              <a:xfrm rot="-10594719">
                <a:off x="716042" y="4640466"/>
                <a:ext cx="115642" cy="32548"/>
              </a:xfrm>
              <a:custGeom>
                <a:avLst/>
                <a:gdLst/>
                <a:ahLst/>
                <a:cxnLst/>
                <a:rect l="l" t="t" r="r" b="b"/>
                <a:pathLst>
                  <a:path w="1986" h="559" extrusionOk="0">
                    <a:moveTo>
                      <a:pt x="1210" y="0"/>
                    </a:moveTo>
                    <a:cubicBezTo>
                      <a:pt x="838" y="0"/>
                      <a:pt x="0" y="559"/>
                      <a:pt x="776" y="559"/>
                    </a:cubicBezTo>
                    <a:cubicBezTo>
                      <a:pt x="1148" y="559"/>
                      <a:pt x="1985"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
              <p:cNvSpPr/>
              <p:nvPr/>
            </p:nvSpPr>
            <p:spPr>
              <a:xfrm rot="-10594719">
                <a:off x="596313" y="4488004"/>
                <a:ext cx="97591" cy="45242"/>
              </a:xfrm>
              <a:custGeom>
                <a:avLst/>
                <a:gdLst/>
                <a:ahLst/>
                <a:cxnLst/>
                <a:rect l="l" t="t" r="r" b="b"/>
                <a:pathLst>
                  <a:path w="1676" h="777" extrusionOk="0">
                    <a:moveTo>
                      <a:pt x="652" y="1"/>
                    </a:moveTo>
                    <a:cubicBezTo>
                      <a:pt x="404" y="1"/>
                      <a:pt x="63" y="187"/>
                      <a:pt x="32" y="435"/>
                    </a:cubicBezTo>
                    <a:cubicBezTo>
                      <a:pt x="1" y="683"/>
                      <a:pt x="342" y="776"/>
                      <a:pt x="528" y="776"/>
                    </a:cubicBezTo>
                    <a:lnTo>
                      <a:pt x="1024" y="776"/>
                    </a:lnTo>
                    <a:cubicBezTo>
                      <a:pt x="1272" y="776"/>
                      <a:pt x="1614" y="590"/>
                      <a:pt x="1645" y="342"/>
                    </a:cubicBezTo>
                    <a:cubicBezTo>
                      <a:pt x="1676" y="63"/>
                      <a:pt x="1365" y="1"/>
                      <a:pt x="1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
              <p:cNvSpPr/>
              <p:nvPr/>
            </p:nvSpPr>
            <p:spPr>
              <a:xfrm rot="-10594719">
                <a:off x="411673" y="4405110"/>
                <a:ext cx="113837" cy="32548"/>
              </a:xfrm>
              <a:custGeom>
                <a:avLst/>
                <a:gdLst/>
                <a:ahLst/>
                <a:cxnLst/>
                <a:rect l="l" t="t" r="r" b="b"/>
                <a:pathLst>
                  <a:path w="1955" h="559" extrusionOk="0">
                    <a:moveTo>
                      <a:pt x="1210" y="1"/>
                    </a:moveTo>
                    <a:cubicBezTo>
                      <a:pt x="807" y="1"/>
                      <a:pt x="0" y="559"/>
                      <a:pt x="745" y="559"/>
                    </a:cubicBezTo>
                    <a:cubicBezTo>
                      <a:pt x="1148" y="559"/>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
              <p:cNvSpPr/>
              <p:nvPr/>
            </p:nvSpPr>
            <p:spPr>
              <a:xfrm rot="-10594719">
                <a:off x="260348" y="4417234"/>
                <a:ext cx="95786" cy="45184"/>
              </a:xfrm>
              <a:custGeom>
                <a:avLst/>
                <a:gdLst/>
                <a:ahLst/>
                <a:cxnLst/>
                <a:rect l="l" t="t" r="r" b="b"/>
                <a:pathLst>
                  <a:path w="1645" h="776" extrusionOk="0">
                    <a:moveTo>
                      <a:pt x="869" y="0"/>
                    </a:moveTo>
                    <a:cubicBezTo>
                      <a:pt x="248" y="0"/>
                      <a:pt x="0" y="776"/>
                      <a:pt x="776" y="776"/>
                    </a:cubicBezTo>
                    <a:cubicBezTo>
                      <a:pt x="1396" y="776"/>
                      <a:pt x="1644"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
              <p:cNvSpPr/>
              <p:nvPr/>
            </p:nvSpPr>
            <p:spPr>
              <a:xfrm rot="-10594719">
                <a:off x="298549" y="4538806"/>
                <a:ext cx="92176" cy="38255"/>
              </a:xfrm>
              <a:custGeom>
                <a:avLst/>
                <a:gdLst/>
                <a:ahLst/>
                <a:cxnLst/>
                <a:rect l="l" t="t" r="r" b="b"/>
                <a:pathLst>
                  <a:path w="1583" h="657" extrusionOk="0">
                    <a:moveTo>
                      <a:pt x="807" y="0"/>
                    </a:moveTo>
                    <a:cubicBezTo>
                      <a:pt x="540" y="0"/>
                      <a:pt x="323" y="120"/>
                      <a:pt x="156" y="315"/>
                    </a:cubicBezTo>
                    <a:cubicBezTo>
                      <a:pt x="1" y="532"/>
                      <a:pt x="280" y="656"/>
                      <a:pt x="466" y="656"/>
                    </a:cubicBezTo>
                    <a:lnTo>
                      <a:pt x="714" y="656"/>
                    </a:lnTo>
                    <a:cubicBezTo>
                      <a:pt x="993" y="656"/>
                      <a:pt x="1242" y="532"/>
                      <a:pt x="1459" y="346"/>
                    </a:cubicBezTo>
                    <a:cubicBezTo>
                      <a:pt x="1583" y="98"/>
                      <a:pt x="1335" y="5"/>
                      <a:pt x="1149"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
              <p:cNvSpPr/>
              <p:nvPr/>
            </p:nvSpPr>
            <p:spPr>
              <a:xfrm rot="-10594719">
                <a:off x="400126" y="4620999"/>
                <a:ext cx="95786" cy="46989"/>
              </a:xfrm>
              <a:custGeom>
                <a:avLst/>
                <a:gdLst/>
                <a:ahLst/>
                <a:cxnLst/>
                <a:rect l="l" t="t" r="r" b="b"/>
                <a:pathLst>
                  <a:path w="1645" h="807" extrusionOk="0">
                    <a:moveTo>
                      <a:pt x="869" y="0"/>
                    </a:moveTo>
                    <a:cubicBezTo>
                      <a:pt x="249" y="0"/>
                      <a:pt x="1" y="807"/>
                      <a:pt x="776" y="807"/>
                    </a:cubicBezTo>
                    <a:cubicBezTo>
                      <a:pt x="1397" y="807"/>
                      <a:pt x="1645"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
              <p:cNvSpPr/>
              <p:nvPr/>
            </p:nvSpPr>
            <p:spPr>
              <a:xfrm rot="-10594719">
                <a:off x="569542" y="4609361"/>
                <a:ext cx="93981" cy="32548"/>
              </a:xfrm>
              <a:custGeom>
                <a:avLst/>
                <a:gdLst/>
                <a:ahLst/>
                <a:cxnLst/>
                <a:rect l="l" t="t" r="r" b="b"/>
                <a:pathLst>
                  <a:path w="1614" h="559" extrusionOk="0">
                    <a:moveTo>
                      <a:pt x="900" y="0"/>
                    </a:moveTo>
                    <a:cubicBezTo>
                      <a:pt x="652" y="0"/>
                      <a:pt x="373" y="94"/>
                      <a:pt x="187" y="280"/>
                    </a:cubicBezTo>
                    <a:cubicBezTo>
                      <a:pt x="1" y="497"/>
                      <a:pt x="311" y="559"/>
                      <a:pt x="466" y="559"/>
                    </a:cubicBezTo>
                    <a:lnTo>
                      <a:pt x="714" y="559"/>
                    </a:lnTo>
                    <a:cubicBezTo>
                      <a:pt x="994" y="559"/>
                      <a:pt x="1242" y="466"/>
                      <a:pt x="1459" y="280"/>
                    </a:cubicBezTo>
                    <a:cubicBezTo>
                      <a:pt x="1614" y="63"/>
                      <a:pt x="1304" y="0"/>
                      <a:pt x="1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
              <p:cNvSpPr/>
              <p:nvPr/>
            </p:nvSpPr>
            <p:spPr>
              <a:xfrm rot="-10594719">
                <a:off x="262558" y="4750610"/>
                <a:ext cx="176259" cy="32781"/>
              </a:xfrm>
              <a:custGeom>
                <a:avLst/>
                <a:gdLst/>
                <a:ahLst/>
                <a:cxnLst/>
                <a:rect l="l" t="t" r="r" b="b"/>
                <a:pathLst>
                  <a:path w="3027" h="563" extrusionOk="0">
                    <a:moveTo>
                      <a:pt x="2121" y="1"/>
                    </a:moveTo>
                    <a:cubicBezTo>
                      <a:pt x="1644" y="1"/>
                      <a:pt x="1156" y="49"/>
                      <a:pt x="669" y="155"/>
                    </a:cubicBezTo>
                    <a:cubicBezTo>
                      <a:pt x="545" y="186"/>
                      <a:pt x="48" y="248"/>
                      <a:pt x="17" y="434"/>
                    </a:cubicBezTo>
                    <a:cubicBezTo>
                      <a:pt x="1" y="534"/>
                      <a:pt x="109" y="562"/>
                      <a:pt x="223" y="562"/>
                    </a:cubicBezTo>
                    <a:cubicBezTo>
                      <a:pt x="321" y="562"/>
                      <a:pt x="423" y="541"/>
                      <a:pt x="451" y="527"/>
                    </a:cubicBezTo>
                    <a:lnTo>
                      <a:pt x="482" y="527"/>
                    </a:lnTo>
                    <a:cubicBezTo>
                      <a:pt x="763" y="467"/>
                      <a:pt x="1069" y="433"/>
                      <a:pt x="1376" y="433"/>
                    </a:cubicBezTo>
                    <a:cubicBezTo>
                      <a:pt x="1545" y="433"/>
                      <a:pt x="1714" y="443"/>
                      <a:pt x="1878" y="465"/>
                    </a:cubicBezTo>
                    <a:cubicBezTo>
                      <a:pt x="1921" y="470"/>
                      <a:pt x="1964" y="473"/>
                      <a:pt x="2009" y="473"/>
                    </a:cubicBezTo>
                    <a:cubicBezTo>
                      <a:pt x="2221" y="473"/>
                      <a:pt x="2448" y="413"/>
                      <a:pt x="2654" y="310"/>
                    </a:cubicBezTo>
                    <a:cubicBezTo>
                      <a:pt x="2716" y="279"/>
                      <a:pt x="3026" y="62"/>
                      <a:pt x="2778" y="31"/>
                    </a:cubicBezTo>
                    <a:cubicBezTo>
                      <a:pt x="2562" y="11"/>
                      <a:pt x="2343" y="1"/>
                      <a:pt x="2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
              <p:cNvSpPr/>
              <p:nvPr/>
            </p:nvSpPr>
            <p:spPr>
              <a:xfrm rot="-10594719">
                <a:off x="61020" y="4723690"/>
                <a:ext cx="93981" cy="47047"/>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
              <p:cNvSpPr/>
              <p:nvPr/>
            </p:nvSpPr>
            <p:spPr>
              <a:xfrm rot="-10594719">
                <a:off x="-30399" y="4853917"/>
                <a:ext cx="124260" cy="31792"/>
              </a:xfrm>
              <a:custGeom>
                <a:avLst/>
                <a:gdLst/>
                <a:ahLst/>
                <a:cxnLst/>
                <a:rect l="l" t="t" r="r" b="b"/>
                <a:pathLst>
                  <a:path w="2134" h="546" extrusionOk="0">
                    <a:moveTo>
                      <a:pt x="1850" y="1"/>
                    </a:moveTo>
                    <a:cubicBezTo>
                      <a:pt x="1808" y="1"/>
                      <a:pt x="1769" y="3"/>
                      <a:pt x="1746" y="3"/>
                    </a:cubicBezTo>
                    <a:lnTo>
                      <a:pt x="877" y="127"/>
                    </a:lnTo>
                    <a:cubicBezTo>
                      <a:pt x="598" y="127"/>
                      <a:pt x="350" y="220"/>
                      <a:pt x="133" y="375"/>
                    </a:cubicBezTo>
                    <a:cubicBezTo>
                      <a:pt x="1" y="507"/>
                      <a:pt x="134" y="545"/>
                      <a:pt x="256" y="545"/>
                    </a:cubicBezTo>
                    <a:cubicBezTo>
                      <a:pt x="306" y="545"/>
                      <a:pt x="354" y="539"/>
                      <a:pt x="381" y="530"/>
                    </a:cubicBezTo>
                    <a:lnTo>
                      <a:pt x="1250" y="406"/>
                    </a:lnTo>
                    <a:cubicBezTo>
                      <a:pt x="1529" y="406"/>
                      <a:pt x="1777" y="313"/>
                      <a:pt x="1994" y="158"/>
                    </a:cubicBezTo>
                    <a:cubicBezTo>
                      <a:pt x="2134" y="18"/>
                      <a:pt x="1977" y="1"/>
                      <a:pt x="1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
              <p:cNvSpPr/>
              <p:nvPr/>
            </p:nvSpPr>
            <p:spPr>
              <a:xfrm rot="-10594719">
                <a:off x="111684" y="4611706"/>
                <a:ext cx="130083" cy="31035"/>
              </a:xfrm>
              <a:custGeom>
                <a:avLst/>
                <a:gdLst/>
                <a:ahLst/>
                <a:cxnLst/>
                <a:rect l="l" t="t" r="r" b="b"/>
                <a:pathLst>
                  <a:path w="2234" h="533" extrusionOk="0">
                    <a:moveTo>
                      <a:pt x="900" y="0"/>
                    </a:moveTo>
                    <a:cubicBezTo>
                      <a:pt x="621" y="0"/>
                      <a:pt x="373" y="93"/>
                      <a:pt x="155" y="279"/>
                    </a:cubicBezTo>
                    <a:cubicBezTo>
                      <a:pt x="0" y="496"/>
                      <a:pt x="311" y="528"/>
                      <a:pt x="435" y="528"/>
                    </a:cubicBezTo>
                    <a:lnTo>
                      <a:pt x="1303" y="528"/>
                    </a:lnTo>
                    <a:cubicBezTo>
                      <a:pt x="1332" y="531"/>
                      <a:pt x="1361" y="532"/>
                      <a:pt x="1390" y="532"/>
                    </a:cubicBezTo>
                    <a:cubicBezTo>
                      <a:pt x="1639" y="532"/>
                      <a:pt x="1881" y="415"/>
                      <a:pt x="2048" y="248"/>
                    </a:cubicBezTo>
                    <a:cubicBezTo>
                      <a:pt x="2234" y="62"/>
                      <a:pt x="1924"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
              <p:cNvSpPr/>
              <p:nvPr/>
            </p:nvSpPr>
            <p:spPr>
              <a:xfrm rot="-10594719">
                <a:off x="86956" y="4479838"/>
                <a:ext cx="115701" cy="30743"/>
              </a:xfrm>
              <a:custGeom>
                <a:avLst/>
                <a:gdLst/>
                <a:ahLst/>
                <a:cxnLst/>
                <a:rect l="l" t="t" r="r" b="b"/>
                <a:pathLst>
                  <a:path w="1987" h="528" extrusionOk="0">
                    <a:moveTo>
                      <a:pt x="1211" y="1"/>
                    </a:moveTo>
                    <a:cubicBezTo>
                      <a:pt x="869" y="1"/>
                      <a:pt x="1" y="528"/>
                      <a:pt x="745" y="528"/>
                    </a:cubicBezTo>
                    <a:cubicBezTo>
                      <a:pt x="1118" y="528"/>
                      <a:pt x="1986"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
              <p:cNvSpPr/>
              <p:nvPr/>
            </p:nvSpPr>
            <p:spPr>
              <a:xfrm rot="-10594719">
                <a:off x="62376" y="4370819"/>
                <a:ext cx="90371" cy="41923"/>
              </a:xfrm>
              <a:custGeom>
                <a:avLst/>
                <a:gdLst/>
                <a:ahLst/>
                <a:cxnLst/>
                <a:rect l="l" t="t" r="r" b="b"/>
                <a:pathLst>
                  <a:path w="1552" h="720" extrusionOk="0">
                    <a:moveTo>
                      <a:pt x="776" y="1"/>
                    </a:moveTo>
                    <a:cubicBezTo>
                      <a:pt x="509" y="1"/>
                      <a:pt x="292" y="121"/>
                      <a:pt x="125" y="316"/>
                    </a:cubicBezTo>
                    <a:cubicBezTo>
                      <a:pt x="0" y="564"/>
                      <a:pt x="218" y="719"/>
                      <a:pt x="435" y="719"/>
                    </a:cubicBezTo>
                    <a:lnTo>
                      <a:pt x="683" y="719"/>
                    </a:lnTo>
                    <a:cubicBezTo>
                      <a:pt x="962" y="719"/>
                      <a:pt x="1241" y="626"/>
                      <a:pt x="1427" y="378"/>
                    </a:cubicBezTo>
                    <a:cubicBezTo>
                      <a:pt x="1551" y="161"/>
                      <a:pt x="1303" y="6"/>
                      <a:pt x="1117" y="6"/>
                    </a:cubicBezTo>
                    <a:lnTo>
                      <a:pt x="869" y="6"/>
                    </a:lnTo>
                    <a:cubicBezTo>
                      <a:pt x="837" y="2"/>
                      <a:pt x="806"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
              <p:cNvSpPr/>
              <p:nvPr/>
            </p:nvSpPr>
            <p:spPr>
              <a:xfrm rot="-10594719">
                <a:off x="-212795" y="4459478"/>
                <a:ext cx="93981" cy="50599"/>
              </a:xfrm>
              <a:custGeom>
                <a:avLst/>
                <a:gdLst/>
                <a:ahLst/>
                <a:cxnLst/>
                <a:rect l="l" t="t" r="r" b="b"/>
                <a:pathLst>
                  <a:path w="1614" h="869" extrusionOk="0">
                    <a:moveTo>
                      <a:pt x="869" y="0"/>
                    </a:moveTo>
                    <a:cubicBezTo>
                      <a:pt x="217" y="0"/>
                      <a:pt x="0" y="869"/>
                      <a:pt x="776" y="869"/>
                    </a:cubicBezTo>
                    <a:cubicBezTo>
                      <a:pt x="1427" y="869"/>
                      <a:pt x="1613"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
              <p:cNvSpPr/>
              <p:nvPr/>
            </p:nvSpPr>
            <p:spPr>
              <a:xfrm rot="-10594719">
                <a:off x="-145853" y="4541382"/>
                <a:ext cx="112032" cy="69580"/>
              </a:xfrm>
              <a:custGeom>
                <a:avLst/>
                <a:gdLst/>
                <a:ahLst/>
                <a:cxnLst/>
                <a:rect l="l" t="t" r="r" b="b"/>
                <a:pathLst>
                  <a:path w="1924" h="1195" extrusionOk="0">
                    <a:moveTo>
                      <a:pt x="1447" y="1"/>
                    </a:moveTo>
                    <a:cubicBezTo>
                      <a:pt x="1214" y="1"/>
                      <a:pt x="989" y="70"/>
                      <a:pt x="807" y="225"/>
                    </a:cubicBezTo>
                    <a:lnTo>
                      <a:pt x="186" y="722"/>
                    </a:lnTo>
                    <a:cubicBezTo>
                      <a:pt x="0" y="877"/>
                      <a:pt x="93" y="1125"/>
                      <a:pt x="311" y="1187"/>
                    </a:cubicBezTo>
                    <a:cubicBezTo>
                      <a:pt x="356" y="1192"/>
                      <a:pt x="402" y="1195"/>
                      <a:pt x="448" y="1195"/>
                    </a:cubicBezTo>
                    <a:cubicBezTo>
                      <a:pt x="688" y="1195"/>
                      <a:pt x="935" y="1126"/>
                      <a:pt x="1117" y="970"/>
                    </a:cubicBezTo>
                    <a:lnTo>
                      <a:pt x="1086" y="970"/>
                    </a:lnTo>
                    <a:lnTo>
                      <a:pt x="1706" y="474"/>
                    </a:lnTo>
                    <a:cubicBezTo>
                      <a:pt x="1924" y="319"/>
                      <a:pt x="1799" y="70"/>
                      <a:pt x="1582" y="8"/>
                    </a:cubicBezTo>
                    <a:cubicBezTo>
                      <a:pt x="1537" y="3"/>
                      <a:pt x="1492"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
              <p:cNvSpPr/>
              <p:nvPr/>
            </p:nvSpPr>
            <p:spPr>
              <a:xfrm rot="-10594719">
                <a:off x="-117570" y="4693484"/>
                <a:ext cx="106617" cy="28938"/>
              </a:xfrm>
              <a:custGeom>
                <a:avLst/>
                <a:gdLst/>
                <a:ahLst/>
                <a:cxnLst/>
                <a:rect l="l" t="t" r="r" b="b"/>
                <a:pathLst>
                  <a:path w="1831" h="497" extrusionOk="0">
                    <a:moveTo>
                      <a:pt x="1272" y="0"/>
                    </a:moveTo>
                    <a:cubicBezTo>
                      <a:pt x="1024" y="0"/>
                      <a:pt x="0" y="496"/>
                      <a:pt x="527" y="496"/>
                    </a:cubicBezTo>
                    <a:cubicBezTo>
                      <a:pt x="807" y="496"/>
                      <a:pt x="1830" y="0"/>
                      <a:pt x="1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
              <p:cNvSpPr/>
              <p:nvPr/>
            </p:nvSpPr>
            <p:spPr>
              <a:xfrm rot="-10594719">
                <a:off x="-219900" y="4883379"/>
                <a:ext cx="128336" cy="46406"/>
              </a:xfrm>
              <a:custGeom>
                <a:avLst/>
                <a:gdLst/>
                <a:ahLst/>
                <a:cxnLst/>
                <a:rect l="l" t="t" r="r" b="b"/>
                <a:pathLst>
                  <a:path w="2204" h="797" extrusionOk="0">
                    <a:moveTo>
                      <a:pt x="1893" y="0"/>
                    </a:moveTo>
                    <a:cubicBezTo>
                      <a:pt x="1750" y="0"/>
                      <a:pt x="1587" y="34"/>
                      <a:pt x="1521" y="51"/>
                    </a:cubicBezTo>
                    <a:lnTo>
                      <a:pt x="528" y="299"/>
                    </a:lnTo>
                    <a:cubicBezTo>
                      <a:pt x="404" y="361"/>
                      <a:pt x="1" y="485"/>
                      <a:pt x="32" y="671"/>
                    </a:cubicBezTo>
                    <a:cubicBezTo>
                      <a:pt x="46" y="768"/>
                      <a:pt x="151" y="797"/>
                      <a:pt x="272" y="797"/>
                    </a:cubicBezTo>
                    <a:cubicBezTo>
                      <a:pt x="423" y="797"/>
                      <a:pt x="600" y="751"/>
                      <a:pt x="652" y="733"/>
                    </a:cubicBezTo>
                    <a:lnTo>
                      <a:pt x="1645" y="485"/>
                    </a:lnTo>
                    <a:cubicBezTo>
                      <a:pt x="1769" y="454"/>
                      <a:pt x="2203" y="330"/>
                      <a:pt x="2141" y="113"/>
                    </a:cubicBezTo>
                    <a:cubicBezTo>
                      <a:pt x="2127" y="26"/>
                      <a:pt x="2018" y="0"/>
                      <a:pt x="1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
              <p:cNvSpPr/>
              <p:nvPr/>
            </p:nvSpPr>
            <p:spPr>
              <a:xfrm rot="-10594719">
                <a:off x="-435485" y="4915741"/>
                <a:ext cx="135557" cy="51705"/>
              </a:xfrm>
              <a:custGeom>
                <a:avLst/>
                <a:gdLst/>
                <a:ahLst/>
                <a:cxnLst/>
                <a:rect l="l" t="t" r="r" b="b"/>
                <a:pathLst>
                  <a:path w="2328" h="888" extrusionOk="0">
                    <a:moveTo>
                      <a:pt x="743" y="1"/>
                    </a:moveTo>
                    <a:cubicBezTo>
                      <a:pt x="508" y="1"/>
                      <a:pt x="283" y="140"/>
                      <a:pt x="125" y="325"/>
                    </a:cubicBezTo>
                    <a:cubicBezTo>
                      <a:pt x="1" y="573"/>
                      <a:pt x="249" y="728"/>
                      <a:pt x="466" y="759"/>
                    </a:cubicBezTo>
                    <a:lnTo>
                      <a:pt x="1459" y="883"/>
                    </a:lnTo>
                    <a:cubicBezTo>
                      <a:pt x="1487" y="886"/>
                      <a:pt x="1516" y="888"/>
                      <a:pt x="1544" y="888"/>
                    </a:cubicBezTo>
                    <a:cubicBezTo>
                      <a:pt x="1794" y="888"/>
                      <a:pt x="2036" y="768"/>
                      <a:pt x="2203" y="573"/>
                    </a:cubicBezTo>
                    <a:cubicBezTo>
                      <a:pt x="2327" y="325"/>
                      <a:pt x="2079" y="170"/>
                      <a:pt x="1862" y="138"/>
                    </a:cubicBezTo>
                    <a:lnTo>
                      <a:pt x="870" y="14"/>
                    </a:lnTo>
                    <a:cubicBezTo>
                      <a:pt x="827" y="5"/>
                      <a:pt x="785" y="1"/>
                      <a:pt x="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
              <p:cNvSpPr/>
              <p:nvPr/>
            </p:nvSpPr>
            <p:spPr>
              <a:xfrm rot="-10594719">
                <a:off x="-367530" y="4751000"/>
                <a:ext cx="106617" cy="44776"/>
              </a:xfrm>
              <a:custGeom>
                <a:avLst/>
                <a:gdLst/>
                <a:ahLst/>
                <a:cxnLst/>
                <a:rect l="l" t="t" r="r" b="b"/>
                <a:pathLst>
                  <a:path w="1831" h="769" extrusionOk="0">
                    <a:moveTo>
                      <a:pt x="894" y="1"/>
                    </a:moveTo>
                    <a:cubicBezTo>
                      <a:pt x="693" y="1"/>
                      <a:pt x="501" y="59"/>
                      <a:pt x="342" y="149"/>
                    </a:cubicBezTo>
                    <a:cubicBezTo>
                      <a:pt x="187" y="242"/>
                      <a:pt x="1" y="398"/>
                      <a:pt x="218" y="491"/>
                    </a:cubicBezTo>
                    <a:lnTo>
                      <a:pt x="714" y="739"/>
                    </a:lnTo>
                    <a:cubicBezTo>
                      <a:pt x="793" y="758"/>
                      <a:pt x="874" y="769"/>
                      <a:pt x="957" y="769"/>
                    </a:cubicBezTo>
                    <a:cubicBezTo>
                      <a:pt x="1136" y="769"/>
                      <a:pt x="1320" y="721"/>
                      <a:pt x="1490" y="615"/>
                    </a:cubicBezTo>
                    <a:cubicBezTo>
                      <a:pt x="1614" y="553"/>
                      <a:pt x="1831" y="398"/>
                      <a:pt x="1614" y="273"/>
                    </a:cubicBezTo>
                    <a:lnTo>
                      <a:pt x="1117" y="25"/>
                    </a:lnTo>
                    <a:cubicBezTo>
                      <a:pt x="1043" y="9"/>
                      <a:pt x="968" y="1"/>
                      <a:pt x="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
              <p:cNvSpPr/>
              <p:nvPr/>
            </p:nvSpPr>
            <p:spPr>
              <a:xfrm rot="-10594719">
                <a:off x="-335072" y="4573098"/>
                <a:ext cx="84956" cy="40060"/>
              </a:xfrm>
              <a:custGeom>
                <a:avLst/>
                <a:gdLst/>
                <a:ahLst/>
                <a:cxnLst/>
                <a:rect l="l" t="t" r="r" b="b"/>
                <a:pathLst>
                  <a:path w="1459" h="688" extrusionOk="0">
                    <a:moveTo>
                      <a:pt x="807" y="0"/>
                    </a:moveTo>
                    <a:cubicBezTo>
                      <a:pt x="540" y="0"/>
                      <a:pt x="323" y="120"/>
                      <a:pt x="156" y="315"/>
                    </a:cubicBezTo>
                    <a:cubicBezTo>
                      <a:pt x="1" y="533"/>
                      <a:pt x="280" y="688"/>
                      <a:pt x="466" y="688"/>
                    </a:cubicBezTo>
                    <a:lnTo>
                      <a:pt x="590" y="688"/>
                    </a:lnTo>
                    <a:cubicBezTo>
                      <a:pt x="869" y="688"/>
                      <a:pt x="1117" y="595"/>
                      <a:pt x="1303" y="377"/>
                    </a:cubicBezTo>
                    <a:cubicBezTo>
                      <a:pt x="1459" y="129"/>
                      <a:pt x="1210" y="5"/>
                      <a:pt x="993"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
              <p:cNvSpPr/>
              <p:nvPr/>
            </p:nvSpPr>
            <p:spPr>
              <a:xfrm rot="-10594719">
                <a:off x="-414983" y="4513806"/>
                <a:ext cx="77735" cy="47047"/>
              </a:xfrm>
              <a:custGeom>
                <a:avLst/>
                <a:gdLst/>
                <a:ahLst/>
                <a:cxnLst/>
                <a:rect l="l" t="t" r="r" b="b"/>
                <a:pathLst>
                  <a:path w="1335" h="808" extrusionOk="0">
                    <a:moveTo>
                      <a:pt x="652" y="1"/>
                    </a:moveTo>
                    <a:cubicBezTo>
                      <a:pt x="435" y="1"/>
                      <a:pt x="63" y="187"/>
                      <a:pt x="32" y="466"/>
                    </a:cubicBezTo>
                    <a:cubicBezTo>
                      <a:pt x="1" y="714"/>
                      <a:pt x="342" y="807"/>
                      <a:pt x="559" y="807"/>
                    </a:cubicBezTo>
                    <a:lnTo>
                      <a:pt x="683" y="807"/>
                    </a:lnTo>
                    <a:cubicBezTo>
                      <a:pt x="900" y="807"/>
                      <a:pt x="1272" y="621"/>
                      <a:pt x="1303" y="342"/>
                    </a:cubicBezTo>
                    <a:cubicBezTo>
                      <a:pt x="1334" y="94"/>
                      <a:pt x="993"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
              <p:cNvSpPr/>
              <p:nvPr/>
            </p:nvSpPr>
            <p:spPr>
              <a:xfrm rot="-10594719">
                <a:off x="-638248" y="4580252"/>
                <a:ext cx="83500" cy="47862"/>
              </a:xfrm>
              <a:custGeom>
                <a:avLst/>
                <a:gdLst/>
                <a:ahLst/>
                <a:cxnLst/>
                <a:rect l="l" t="t" r="r" b="b"/>
                <a:pathLst>
                  <a:path w="1434" h="822" extrusionOk="0">
                    <a:moveTo>
                      <a:pt x="1017" y="0"/>
                    </a:moveTo>
                    <a:cubicBezTo>
                      <a:pt x="951" y="0"/>
                      <a:pt x="895" y="6"/>
                      <a:pt x="869" y="15"/>
                    </a:cubicBezTo>
                    <a:cubicBezTo>
                      <a:pt x="621" y="15"/>
                      <a:pt x="373" y="139"/>
                      <a:pt x="218" y="356"/>
                    </a:cubicBezTo>
                    <a:lnTo>
                      <a:pt x="94" y="604"/>
                    </a:lnTo>
                    <a:cubicBezTo>
                      <a:pt x="1" y="821"/>
                      <a:pt x="497" y="821"/>
                      <a:pt x="590" y="821"/>
                    </a:cubicBezTo>
                    <a:cubicBezTo>
                      <a:pt x="838" y="790"/>
                      <a:pt x="1087" y="666"/>
                      <a:pt x="1242" y="449"/>
                    </a:cubicBezTo>
                    <a:lnTo>
                      <a:pt x="1366" y="201"/>
                    </a:lnTo>
                    <a:cubicBezTo>
                      <a:pt x="1433" y="43"/>
                      <a:pt x="1190" y="0"/>
                      <a:pt x="10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
              <p:cNvSpPr/>
              <p:nvPr/>
            </p:nvSpPr>
            <p:spPr>
              <a:xfrm rot="-10594719">
                <a:off x="-500255" y="4633121"/>
                <a:ext cx="108422" cy="58750"/>
              </a:xfrm>
              <a:custGeom>
                <a:avLst/>
                <a:gdLst/>
                <a:ahLst/>
                <a:cxnLst/>
                <a:rect l="l" t="t" r="r" b="b"/>
                <a:pathLst>
                  <a:path w="1862" h="1009" extrusionOk="0">
                    <a:moveTo>
                      <a:pt x="1326" y="0"/>
                    </a:moveTo>
                    <a:cubicBezTo>
                      <a:pt x="1187" y="0"/>
                      <a:pt x="1039" y="39"/>
                      <a:pt x="931" y="85"/>
                    </a:cubicBezTo>
                    <a:lnTo>
                      <a:pt x="434" y="333"/>
                    </a:lnTo>
                    <a:cubicBezTo>
                      <a:pt x="248" y="427"/>
                      <a:pt x="0" y="644"/>
                      <a:pt x="155" y="861"/>
                    </a:cubicBezTo>
                    <a:cubicBezTo>
                      <a:pt x="248" y="969"/>
                      <a:pt x="388" y="1008"/>
                      <a:pt x="531" y="1008"/>
                    </a:cubicBezTo>
                    <a:cubicBezTo>
                      <a:pt x="675" y="1008"/>
                      <a:pt x="822" y="969"/>
                      <a:pt x="931" y="923"/>
                    </a:cubicBezTo>
                    <a:lnTo>
                      <a:pt x="1427" y="675"/>
                    </a:lnTo>
                    <a:cubicBezTo>
                      <a:pt x="1582" y="582"/>
                      <a:pt x="1861" y="364"/>
                      <a:pt x="1675" y="147"/>
                    </a:cubicBezTo>
                    <a:cubicBezTo>
                      <a:pt x="1598" y="39"/>
                      <a:pt x="1466" y="0"/>
                      <a:pt x="1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
              <p:cNvSpPr/>
              <p:nvPr/>
            </p:nvSpPr>
            <p:spPr>
              <a:xfrm rot="-10594719">
                <a:off x="-591684" y="4775174"/>
                <a:ext cx="79541" cy="47687"/>
              </a:xfrm>
              <a:custGeom>
                <a:avLst/>
                <a:gdLst/>
                <a:ahLst/>
                <a:cxnLst/>
                <a:rect l="l" t="t" r="r" b="b"/>
                <a:pathLst>
                  <a:path w="1366" h="819" extrusionOk="0">
                    <a:moveTo>
                      <a:pt x="909" y="1"/>
                    </a:moveTo>
                    <a:cubicBezTo>
                      <a:pt x="683" y="1"/>
                      <a:pt x="458" y="90"/>
                      <a:pt x="311" y="237"/>
                    </a:cubicBezTo>
                    <a:lnTo>
                      <a:pt x="186" y="361"/>
                    </a:lnTo>
                    <a:cubicBezTo>
                      <a:pt x="0" y="485"/>
                      <a:pt x="62" y="764"/>
                      <a:pt x="311" y="795"/>
                    </a:cubicBezTo>
                    <a:cubicBezTo>
                      <a:pt x="371" y="810"/>
                      <a:pt x="435" y="818"/>
                      <a:pt x="500" y="818"/>
                    </a:cubicBezTo>
                    <a:cubicBezTo>
                      <a:pt x="704" y="818"/>
                      <a:pt x="922" y="743"/>
                      <a:pt x="1086" y="578"/>
                    </a:cubicBezTo>
                    <a:lnTo>
                      <a:pt x="1210" y="454"/>
                    </a:lnTo>
                    <a:cubicBezTo>
                      <a:pt x="1365" y="330"/>
                      <a:pt x="1303" y="51"/>
                      <a:pt x="1086" y="20"/>
                    </a:cubicBezTo>
                    <a:cubicBezTo>
                      <a:pt x="1028" y="7"/>
                      <a:pt x="968" y="1"/>
                      <a:pt x="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
              <p:cNvSpPr/>
              <p:nvPr/>
            </p:nvSpPr>
            <p:spPr>
              <a:xfrm rot="-10594719">
                <a:off x="-638440" y="4931436"/>
                <a:ext cx="149997" cy="31035"/>
              </a:xfrm>
              <a:custGeom>
                <a:avLst/>
                <a:gdLst/>
                <a:ahLst/>
                <a:cxnLst/>
                <a:rect l="l" t="t" r="r" b="b"/>
                <a:pathLst>
                  <a:path w="2576" h="533" extrusionOk="0">
                    <a:moveTo>
                      <a:pt x="815" y="1"/>
                    </a:moveTo>
                    <a:cubicBezTo>
                      <a:pt x="570" y="1"/>
                      <a:pt x="351" y="118"/>
                      <a:pt x="156" y="285"/>
                    </a:cubicBezTo>
                    <a:cubicBezTo>
                      <a:pt x="1" y="502"/>
                      <a:pt x="280" y="533"/>
                      <a:pt x="435" y="533"/>
                    </a:cubicBezTo>
                    <a:lnTo>
                      <a:pt x="1676" y="533"/>
                    </a:lnTo>
                    <a:cubicBezTo>
                      <a:pt x="1955" y="533"/>
                      <a:pt x="2234" y="440"/>
                      <a:pt x="2452" y="253"/>
                    </a:cubicBezTo>
                    <a:cubicBezTo>
                      <a:pt x="2576" y="36"/>
                      <a:pt x="2296" y="5"/>
                      <a:pt x="2141" y="5"/>
                    </a:cubicBezTo>
                    <a:lnTo>
                      <a:pt x="901" y="5"/>
                    </a:lnTo>
                    <a:cubicBezTo>
                      <a:pt x="872" y="2"/>
                      <a:pt x="843" y="1"/>
                      <a:pt x="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
              <p:cNvSpPr/>
              <p:nvPr/>
            </p:nvSpPr>
            <p:spPr>
              <a:xfrm rot="-10594719">
                <a:off x="-799362" y="4868291"/>
                <a:ext cx="115642" cy="30802"/>
              </a:xfrm>
              <a:custGeom>
                <a:avLst/>
                <a:gdLst/>
                <a:ahLst/>
                <a:cxnLst/>
                <a:rect l="l" t="t" r="r" b="b"/>
                <a:pathLst>
                  <a:path w="1986" h="529" extrusionOk="0">
                    <a:moveTo>
                      <a:pt x="1241" y="1"/>
                    </a:moveTo>
                    <a:cubicBezTo>
                      <a:pt x="869" y="1"/>
                      <a:pt x="0" y="528"/>
                      <a:pt x="776" y="528"/>
                    </a:cubicBezTo>
                    <a:cubicBezTo>
                      <a:pt x="1117" y="528"/>
                      <a:pt x="1985" y="1"/>
                      <a:pt x="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
              <p:cNvSpPr/>
              <p:nvPr/>
            </p:nvSpPr>
            <p:spPr>
              <a:xfrm rot="-10594719">
                <a:off x="-732763" y="4721604"/>
                <a:ext cx="113022" cy="51472"/>
              </a:xfrm>
              <a:custGeom>
                <a:avLst/>
                <a:gdLst/>
                <a:ahLst/>
                <a:cxnLst/>
                <a:rect l="l" t="t" r="r" b="b"/>
                <a:pathLst>
                  <a:path w="1941" h="884" extrusionOk="0">
                    <a:moveTo>
                      <a:pt x="1487" y="0"/>
                    </a:moveTo>
                    <a:cubicBezTo>
                      <a:pt x="1452" y="0"/>
                      <a:pt x="1420" y="3"/>
                      <a:pt x="1391" y="7"/>
                    </a:cubicBezTo>
                    <a:lnTo>
                      <a:pt x="647" y="131"/>
                    </a:lnTo>
                    <a:cubicBezTo>
                      <a:pt x="399" y="162"/>
                      <a:pt x="58" y="286"/>
                      <a:pt x="27" y="566"/>
                    </a:cubicBezTo>
                    <a:cubicBezTo>
                      <a:pt x="0" y="803"/>
                      <a:pt x="242" y="883"/>
                      <a:pt x="429" y="883"/>
                    </a:cubicBezTo>
                    <a:cubicBezTo>
                      <a:pt x="463" y="883"/>
                      <a:pt x="495" y="881"/>
                      <a:pt x="523" y="876"/>
                    </a:cubicBezTo>
                    <a:lnTo>
                      <a:pt x="1267" y="752"/>
                    </a:lnTo>
                    <a:cubicBezTo>
                      <a:pt x="1515" y="721"/>
                      <a:pt x="1857" y="597"/>
                      <a:pt x="1888" y="317"/>
                    </a:cubicBezTo>
                    <a:cubicBezTo>
                      <a:pt x="1940" y="81"/>
                      <a:pt x="1680" y="0"/>
                      <a:pt x="1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
              <p:cNvSpPr/>
              <p:nvPr/>
            </p:nvSpPr>
            <p:spPr>
              <a:xfrm rot="-10594719">
                <a:off x="-778463" y="4637919"/>
                <a:ext cx="113837" cy="34354"/>
              </a:xfrm>
              <a:custGeom>
                <a:avLst/>
                <a:gdLst/>
                <a:ahLst/>
                <a:cxnLst/>
                <a:rect l="l" t="t" r="r" b="b"/>
                <a:pathLst>
                  <a:path w="1955" h="590" extrusionOk="0">
                    <a:moveTo>
                      <a:pt x="1179" y="0"/>
                    </a:moveTo>
                    <a:cubicBezTo>
                      <a:pt x="807" y="0"/>
                      <a:pt x="0" y="590"/>
                      <a:pt x="745" y="590"/>
                    </a:cubicBezTo>
                    <a:cubicBezTo>
                      <a:pt x="1117" y="590"/>
                      <a:pt x="1954" y="0"/>
                      <a:pt x="1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2" name="Google Shape;942;p7"/>
          <p:cNvGrpSpPr/>
          <p:nvPr/>
        </p:nvGrpSpPr>
        <p:grpSpPr>
          <a:xfrm rot="-10799883" flipH="1">
            <a:off x="-1195356" y="-924940"/>
            <a:ext cx="4843774" cy="2185315"/>
            <a:chOff x="5619200" y="4458200"/>
            <a:chExt cx="1647150" cy="742900"/>
          </a:xfrm>
        </p:grpSpPr>
        <p:sp>
          <p:nvSpPr>
            <p:cNvPr id="943" name="Google Shape;943;p7"/>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7"/>
          <p:cNvGrpSpPr/>
          <p:nvPr/>
        </p:nvGrpSpPr>
        <p:grpSpPr>
          <a:xfrm rot="-2452161">
            <a:off x="5263268" y="4452240"/>
            <a:ext cx="1019006" cy="1634773"/>
            <a:chOff x="2402100" y="3854125"/>
            <a:chExt cx="435600" cy="698825"/>
          </a:xfrm>
        </p:grpSpPr>
        <p:sp>
          <p:nvSpPr>
            <p:cNvPr id="949" name="Google Shape;949;p7"/>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7"/>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7"/>
          <p:cNvGrpSpPr/>
          <p:nvPr/>
        </p:nvGrpSpPr>
        <p:grpSpPr>
          <a:xfrm rot="8607250">
            <a:off x="-672758" y="173948"/>
            <a:ext cx="1219989" cy="1925352"/>
            <a:chOff x="322650" y="2571325"/>
            <a:chExt cx="573100" cy="904450"/>
          </a:xfrm>
        </p:grpSpPr>
        <p:sp>
          <p:nvSpPr>
            <p:cNvPr id="963" name="Google Shape;963;p7"/>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7"/>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7"/>
          <p:cNvGrpSpPr/>
          <p:nvPr/>
        </p:nvGrpSpPr>
        <p:grpSpPr>
          <a:xfrm rot="9764690">
            <a:off x="2589182" y="-1536019"/>
            <a:ext cx="1546779" cy="2481535"/>
            <a:chOff x="2402100" y="3854125"/>
            <a:chExt cx="435600" cy="698825"/>
          </a:xfrm>
        </p:grpSpPr>
        <p:sp>
          <p:nvSpPr>
            <p:cNvPr id="971" name="Google Shape;971;p7"/>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 name="Google Shape;984;p7"/>
          <p:cNvGrpSpPr/>
          <p:nvPr/>
        </p:nvGrpSpPr>
        <p:grpSpPr>
          <a:xfrm>
            <a:off x="952179" y="620766"/>
            <a:ext cx="548733" cy="498301"/>
            <a:chOff x="3652400" y="3788700"/>
            <a:chExt cx="700450" cy="636075"/>
          </a:xfrm>
        </p:grpSpPr>
        <p:sp>
          <p:nvSpPr>
            <p:cNvPr id="985" name="Google Shape;985;p7"/>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7"/>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00"/>
        <p:cNvGrpSpPr/>
        <p:nvPr/>
      </p:nvGrpSpPr>
      <p:grpSpPr>
        <a:xfrm>
          <a:off x="0" y="0"/>
          <a:ext cx="0" cy="0"/>
          <a:chOff x="0" y="0"/>
          <a:chExt cx="0" cy="0"/>
        </a:xfrm>
      </p:grpSpPr>
      <p:sp>
        <p:nvSpPr>
          <p:cNvPr id="1001" name="Google Shape;100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solidFill>
                <a:schemeClr val="dk1"/>
              </a:solidFill>
            </a:endParaRPr>
          </a:p>
        </p:txBody>
      </p:sp>
      <p:grpSp>
        <p:nvGrpSpPr>
          <p:cNvPr id="1002" name="Google Shape;1002;p8"/>
          <p:cNvGrpSpPr/>
          <p:nvPr/>
        </p:nvGrpSpPr>
        <p:grpSpPr>
          <a:xfrm rot="10800000" flipH="1">
            <a:off x="4571990" y="-432411"/>
            <a:ext cx="5995306" cy="3699551"/>
            <a:chOff x="4178350" y="2375050"/>
            <a:chExt cx="938350" cy="515775"/>
          </a:xfrm>
        </p:grpSpPr>
        <p:sp>
          <p:nvSpPr>
            <p:cNvPr id="1003" name="Google Shape;1003;p8"/>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8"/>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8"/>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8"/>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8"/>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8"/>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0" name="Google Shape;1010;p8"/>
          <p:cNvSpPr txBox="1">
            <a:spLocks noGrp="1"/>
          </p:cNvSpPr>
          <p:nvPr>
            <p:ph type="title"/>
          </p:nvPr>
        </p:nvSpPr>
        <p:spPr>
          <a:xfrm>
            <a:off x="5953125" y="526350"/>
            <a:ext cx="2476800" cy="4090800"/>
          </a:xfrm>
          <a:prstGeom prst="rect">
            <a:avLst/>
          </a:prstGeom>
        </p:spPr>
        <p:txBody>
          <a:bodyPr spcFirstLastPara="1" wrap="square" lIns="91425" tIns="91425" rIns="91425" bIns="91425" anchor="t" anchorCtr="0">
            <a:noAutofit/>
          </a:bodyPr>
          <a:lstStyle>
            <a:lvl1pPr lvl="0" algn="r">
              <a:spcBef>
                <a:spcPts val="0"/>
              </a:spcBef>
              <a:spcAft>
                <a:spcPts val="0"/>
              </a:spcAft>
              <a:buSzPts val="3200"/>
              <a:buNone/>
              <a:defRPr sz="3200" b="1"/>
            </a:lvl1pPr>
            <a:lvl2pPr lvl="1" algn="r">
              <a:spcBef>
                <a:spcPts val="0"/>
              </a:spcBef>
              <a:spcAft>
                <a:spcPts val="0"/>
              </a:spcAft>
              <a:buSzPts val="4800"/>
              <a:buNone/>
              <a:defRPr sz="4800"/>
            </a:lvl2pPr>
            <a:lvl3pPr lvl="2" algn="r">
              <a:spcBef>
                <a:spcPts val="0"/>
              </a:spcBef>
              <a:spcAft>
                <a:spcPts val="0"/>
              </a:spcAft>
              <a:buSzPts val="4800"/>
              <a:buNone/>
              <a:defRPr sz="4800"/>
            </a:lvl3pPr>
            <a:lvl4pPr lvl="3" algn="r">
              <a:spcBef>
                <a:spcPts val="0"/>
              </a:spcBef>
              <a:spcAft>
                <a:spcPts val="0"/>
              </a:spcAft>
              <a:buSzPts val="4800"/>
              <a:buNone/>
              <a:defRPr sz="4800"/>
            </a:lvl4pPr>
            <a:lvl5pPr lvl="4" algn="r">
              <a:spcBef>
                <a:spcPts val="0"/>
              </a:spcBef>
              <a:spcAft>
                <a:spcPts val="0"/>
              </a:spcAft>
              <a:buSzPts val="4800"/>
              <a:buNone/>
              <a:defRPr sz="4800"/>
            </a:lvl5pPr>
            <a:lvl6pPr lvl="5" algn="r">
              <a:spcBef>
                <a:spcPts val="0"/>
              </a:spcBef>
              <a:spcAft>
                <a:spcPts val="0"/>
              </a:spcAft>
              <a:buSzPts val="4800"/>
              <a:buNone/>
              <a:defRPr sz="4800"/>
            </a:lvl6pPr>
            <a:lvl7pPr lvl="6" algn="r">
              <a:spcBef>
                <a:spcPts val="0"/>
              </a:spcBef>
              <a:spcAft>
                <a:spcPts val="0"/>
              </a:spcAft>
              <a:buSzPts val="4800"/>
              <a:buNone/>
              <a:defRPr sz="4800"/>
            </a:lvl7pPr>
            <a:lvl8pPr lvl="7" algn="r">
              <a:spcBef>
                <a:spcPts val="0"/>
              </a:spcBef>
              <a:spcAft>
                <a:spcPts val="0"/>
              </a:spcAft>
              <a:buSzPts val="4800"/>
              <a:buNone/>
              <a:defRPr sz="4800"/>
            </a:lvl8pPr>
            <a:lvl9pPr lvl="8" algn="r">
              <a:spcBef>
                <a:spcPts val="0"/>
              </a:spcBef>
              <a:spcAft>
                <a:spcPts val="0"/>
              </a:spcAft>
              <a:buSzPts val="4800"/>
              <a:buNone/>
              <a:defRPr sz="4800"/>
            </a:lvl9pPr>
          </a:lstStyle>
          <a:p>
            <a:endParaRPr/>
          </a:p>
        </p:txBody>
      </p:sp>
      <p:grpSp>
        <p:nvGrpSpPr>
          <p:cNvPr id="1011" name="Google Shape;1011;p8"/>
          <p:cNvGrpSpPr/>
          <p:nvPr/>
        </p:nvGrpSpPr>
        <p:grpSpPr>
          <a:xfrm>
            <a:off x="-1130481" y="4057287"/>
            <a:ext cx="4742310" cy="2138883"/>
            <a:chOff x="5619200" y="4458200"/>
            <a:chExt cx="1647150" cy="742900"/>
          </a:xfrm>
        </p:grpSpPr>
        <p:sp>
          <p:nvSpPr>
            <p:cNvPr id="1012" name="Google Shape;1012;p8"/>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8"/>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8"/>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8"/>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8"/>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8"/>
          <p:cNvGrpSpPr/>
          <p:nvPr/>
        </p:nvGrpSpPr>
        <p:grpSpPr>
          <a:xfrm rot="2025103">
            <a:off x="3868157" y="4340549"/>
            <a:ext cx="1166943" cy="1841636"/>
            <a:chOff x="322650" y="2571325"/>
            <a:chExt cx="573100" cy="904450"/>
          </a:xfrm>
        </p:grpSpPr>
        <p:sp>
          <p:nvSpPr>
            <p:cNvPr id="1018" name="Google Shape;1018;p8"/>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8"/>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8"/>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8"/>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8"/>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8"/>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8"/>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8"/>
          <p:cNvGrpSpPr/>
          <p:nvPr/>
        </p:nvGrpSpPr>
        <p:grpSpPr>
          <a:xfrm>
            <a:off x="4347838" y="95238"/>
            <a:ext cx="700450" cy="636075"/>
            <a:chOff x="3652400" y="3788700"/>
            <a:chExt cx="700450" cy="636075"/>
          </a:xfrm>
        </p:grpSpPr>
        <p:sp>
          <p:nvSpPr>
            <p:cNvPr id="1026" name="Google Shape;1026;p8"/>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8"/>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8"/>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8"/>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8"/>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8"/>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8"/>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8"/>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8"/>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8"/>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8"/>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8"/>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8"/>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8"/>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8"/>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1041;p8"/>
          <p:cNvGrpSpPr/>
          <p:nvPr/>
        </p:nvGrpSpPr>
        <p:grpSpPr>
          <a:xfrm>
            <a:off x="-210841" y="2666472"/>
            <a:ext cx="1039446" cy="2836051"/>
            <a:chOff x="10084800" y="4174013"/>
            <a:chExt cx="585175" cy="1594900"/>
          </a:xfrm>
        </p:grpSpPr>
        <p:sp>
          <p:nvSpPr>
            <p:cNvPr id="1042" name="Google Shape;1042;p8"/>
            <p:cNvSpPr/>
            <p:nvPr/>
          </p:nvSpPr>
          <p:spPr>
            <a:xfrm>
              <a:off x="10201075" y="4663100"/>
              <a:ext cx="103750" cy="217325"/>
            </a:xfrm>
            <a:custGeom>
              <a:avLst/>
              <a:gdLst/>
              <a:ahLst/>
              <a:cxnLst/>
              <a:rect l="l" t="t" r="r" b="b"/>
              <a:pathLst>
                <a:path w="4150" h="8693" extrusionOk="0">
                  <a:moveTo>
                    <a:pt x="430" y="0"/>
                  </a:moveTo>
                  <a:cubicBezTo>
                    <a:pt x="247" y="0"/>
                    <a:pt x="0" y="124"/>
                    <a:pt x="44" y="233"/>
                  </a:cubicBezTo>
                  <a:cubicBezTo>
                    <a:pt x="1595" y="2839"/>
                    <a:pt x="2774" y="5661"/>
                    <a:pt x="3549" y="8608"/>
                  </a:cubicBezTo>
                  <a:cubicBezTo>
                    <a:pt x="3559" y="8668"/>
                    <a:pt x="3626" y="8692"/>
                    <a:pt x="3710" y="8692"/>
                  </a:cubicBezTo>
                  <a:cubicBezTo>
                    <a:pt x="3890" y="8692"/>
                    <a:pt x="4150" y="8580"/>
                    <a:pt x="4108" y="8453"/>
                  </a:cubicBezTo>
                  <a:cubicBezTo>
                    <a:pt x="3332" y="5506"/>
                    <a:pt x="2153" y="2684"/>
                    <a:pt x="602" y="78"/>
                  </a:cubicBezTo>
                  <a:cubicBezTo>
                    <a:pt x="575" y="22"/>
                    <a:pt x="508" y="0"/>
                    <a:pt x="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 name="Google Shape;1043;p8"/>
            <p:cNvGrpSpPr/>
            <p:nvPr/>
          </p:nvGrpSpPr>
          <p:grpSpPr>
            <a:xfrm>
              <a:off x="10084800" y="4174013"/>
              <a:ext cx="585175" cy="1594900"/>
              <a:chOff x="1833925" y="1604075"/>
              <a:chExt cx="585175" cy="1594900"/>
            </a:xfrm>
          </p:grpSpPr>
          <p:sp>
            <p:nvSpPr>
              <p:cNvPr id="1044" name="Google Shape;1044;p8"/>
              <p:cNvSpPr/>
              <p:nvPr/>
            </p:nvSpPr>
            <p:spPr>
              <a:xfrm>
                <a:off x="2027925" y="1604075"/>
                <a:ext cx="134950" cy="358975"/>
              </a:xfrm>
              <a:custGeom>
                <a:avLst/>
                <a:gdLst/>
                <a:ahLst/>
                <a:cxnLst/>
                <a:rect l="l" t="t" r="r" b="b"/>
                <a:pathLst>
                  <a:path w="5398" h="14359" extrusionOk="0">
                    <a:moveTo>
                      <a:pt x="4094" y="880"/>
                    </a:moveTo>
                    <a:cubicBezTo>
                      <a:pt x="3945" y="5093"/>
                      <a:pt x="4596" y="9613"/>
                      <a:pt x="2427" y="13385"/>
                    </a:cubicBezTo>
                    <a:lnTo>
                      <a:pt x="2427" y="13385"/>
                    </a:lnTo>
                    <a:cubicBezTo>
                      <a:pt x="2404" y="11300"/>
                      <a:pt x="2747" y="9204"/>
                      <a:pt x="3413" y="7206"/>
                    </a:cubicBezTo>
                    <a:cubicBezTo>
                      <a:pt x="3437" y="7146"/>
                      <a:pt x="3367" y="7119"/>
                      <a:pt x="3269" y="7119"/>
                    </a:cubicBezTo>
                    <a:cubicBezTo>
                      <a:pt x="3115" y="7119"/>
                      <a:pt x="2892" y="7186"/>
                      <a:pt x="2854" y="7300"/>
                    </a:cubicBezTo>
                    <a:cubicBezTo>
                      <a:pt x="2236" y="9154"/>
                      <a:pt x="1896" y="11116"/>
                      <a:pt x="1869" y="13078"/>
                    </a:cubicBezTo>
                    <a:lnTo>
                      <a:pt x="1869" y="13078"/>
                    </a:lnTo>
                    <a:cubicBezTo>
                      <a:pt x="787" y="8892"/>
                      <a:pt x="1605" y="4426"/>
                      <a:pt x="4094" y="880"/>
                    </a:cubicBezTo>
                    <a:close/>
                    <a:moveTo>
                      <a:pt x="4552" y="1"/>
                    </a:moveTo>
                    <a:cubicBezTo>
                      <a:pt x="4409" y="1"/>
                      <a:pt x="4198" y="94"/>
                      <a:pt x="4157" y="134"/>
                    </a:cubicBezTo>
                    <a:cubicBezTo>
                      <a:pt x="993" y="4042"/>
                      <a:pt x="1" y="9285"/>
                      <a:pt x="1552" y="14062"/>
                    </a:cubicBezTo>
                    <a:cubicBezTo>
                      <a:pt x="1570" y="14107"/>
                      <a:pt x="1630" y="14126"/>
                      <a:pt x="1706" y="14126"/>
                    </a:cubicBezTo>
                    <a:cubicBezTo>
                      <a:pt x="1761" y="14126"/>
                      <a:pt x="1824" y="14116"/>
                      <a:pt x="1884" y="14099"/>
                    </a:cubicBezTo>
                    <a:lnTo>
                      <a:pt x="1884" y="14099"/>
                    </a:lnTo>
                    <a:cubicBezTo>
                      <a:pt x="1887" y="14159"/>
                      <a:pt x="1890" y="14219"/>
                      <a:pt x="1893" y="14279"/>
                    </a:cubicBezTo>
                    <a:cubicBezTo>
                      <a:pt x="1893" y="14337"/>
                      <a:pt x="1938" y="14358"/>
                      <a:pt x="2001" y="14358"/>
                    </a:cubicBezTo>
                    <a:cubicBezTo>
                      <a:pt x="2143" y="14358"/>
                      <a:pt x="2377" y="14250"/>
                      <a:pt x="2420" y="14186"/>
                    </a:cubicBezTo>
                    <a:cubicBezTo>
                      <a:pt x="5398" y="10060"/>
                      <a:pt x="4405" y="4880"/>
                      <a:pt x="4685" y="103"/>
                    </a:cubicBezTo>
                    <a:cubicBezTo>
                      <a:pt x="4685" y="27"/>
                      <a:pt x="4628" y="1"/>
                      <a:pt x="4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8"/>
              <p:cNvSpPr/>
              <p:nvPr/>
            </p:nvSpPr>
            <p:spPr>
              <a:xfrm>
                <a:off x="1884475" y="1870300"/>
                <a:ext cx="202725" cy="108300"/>
              </a:xfrm>
              <a:custGeom>
                <a:avLst/>
                <a:gdLst/>
                <a:ahLst/>
                <a:cxnLst/>
                <a:rect l="l" t="t" r="r" b="b"/>
                <a:pathLst>
                  <a:path w="8109" h="4332" extrusionOk="0">
                    <a:moveTo>
                      <a:pt x="922" y="458"/>
                    </a:moveTo>
                    <a:lnTo>
                      <a:pt x="922" y="458"/>
                    </a:lnTo>
                    <a:cubicBezTo>
                      <a:pt x="3198" y="721"/>
                      <a:pt x="5543" y="1701"/>
                      <a:pt x="7171" y="3337"/>
                    </a:cubicBezTo>
                    <a:lnTo>
                      <a:pt x="7171" y="3337"/>
                    </a:lnTo>
                    <a:cubicBezTo>
                      <a:pt x="6422" y="3643"/>
                      <a:pt x="5661" y="3879"/>
                      <a:pt x="4930" y="3879"/>
                    </a:cubicBezTo>
                    <a:cubicBezTo>
                      <a:pt x="4155" y="3879"/>
                      <a:pt x="3415" y="3614"/>
                      <a:pt x="2761" y="2885"/>
                    </a:cubicBezTo>
                    <a:cubicBezTo>
                      <a:pt x="2088" y="2132"/>
                      <a:pt x="1509" y="1262"/>
                      <a:pt x="922" y="458"/>
                    </a:cubicBezTo>
                    <a:close/>
                    <a:moveTo>
                      <a:pt x="496" y="1"/>
                    </a:moveTo>
                    <a:cubicBezTo>
                      <a:pt x="372" y="1"/>
                      <a:pt x="0" y="125"/>
                      <a:pt x="155" y="311"/>
                    </a:cubicBezTo>
                    <a:cubicBezTo>
                      <a:pt x="1117" y="1614"/>
                      <a:pt x="2078" y="3537"/>
                      <a:pt x="3629" y="4126"/>
                    </a:cubicBezTo>
                    <a:cubicBezTo>
                      <a:pt x="4013" y="4271"/>
                      <a:pt x="4399" y="4332"/>
                      <a:pt x="4784" y="4332"/>
                    </a:cubicBezTo>
                    <a:cubicBezTo>
                      <a:pt x="5697" y="4332"/>
                      <a:pt x="6601" y="3990"/>
                      <a:pt x="7445" y="3627"/>
                    </a:cubicBezTo>
                    <a:lnTo>
                      <a:pt x="7445" y="3627"/>
                    </a:lnTo>
                    <a:cubicBezTo>
                      <a:pt x="7456" y="3638"/>
                      <a:pt x="7466" y="3650"/>
                      <a:pt x="7476" y="3661"/>
                    </a:cubicBezTo>
                    <a:cubicBezTo>
                      <a:pt x="7517" y="3710"/>
                      <a:pt x="7585" y="3731"/>
                      <a:pt x="7658" y="3731"/>
                    </a:cubicBezTo>
                    <a:cubicBezTo>
                      <a:pt x="7861" y="3731"/>
                      <a:pt x="8109" y="3572"/>
                      <a:pt x="7972" y="3413"/>
                    </a:cubicBezTo>
                    <a:lnTo>
                      <a:pt x="8003" y="3413"/>
                    </a:lnTo>
                    <a:cubicBezTo>
                      <a:pt x="7964" y="3369"/>
                      <a:pt x="7924" y="3326"/>
                      <a:pt x="7884" y="3283"/>
                    </a:cubicBezTo>
                    <a:lnTo>
                      <a:pt x="7884" y="3283"/>
                    </a:lnTo>
                    <a:cubicBezTo>
                      <a:pt x="7871" y="3254"/>
                      <a:pt x="7846" y="3228"/>
                      <a:pt x="7814" y="3208"/>
                    </a:cubicBezTo>
                    <a:lnTo>
                      <a:pt x="7814" y="3208"/>
                    </a:lnTo>
                    <a:cubicBezTo>
                      <a:pt x="5950" y="1259"/>
                      <a:pt x="3165" y="180"/>
                      <a:pt x="4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8"/>
              <p:cNvSpPr/>
              <p:nvPr/>
            </p:nvSpPr>
            <p:spPr>
              <a:xfrm>
                <a:off x="2086025" y="1908300"/>
                <a:ext cx="295550" cy="250075"/>
              </a:xfrm>
              <a:custGeom>
                <a:avLst/>
                <a:gdLst/>
                <a:ahLst/>
                <a:cxnLst/>
                <a:rect l="l" t="t" r="r" b="b"/>
                <a:pathLst>
                  <a:path w="11822" h="10003" extrusionOk="0">
                    <a:moveTo>
                      <a:pt x="10439" y="159"/>
                    </a:moveTo>
                    <a:cubicBezTo>
                      <a:pt x="10598" y="159"/>
                      <a:pt x="10713" y="195"/>
                      <a:pt x="10767" y="280"/>
                    </a:cubicBezTo>
                    <a:cubicBezTo>
                      <a:pt x="11108" y="745"/>
                      <a:pt x="10426" y="1427"/>
                      <a:pt x="10177" y="1800"/>
                    </a:cubicBezTo>
                    <a:cubicBezTo>
                      <a:pt x="8750" y="3971"/>
                      <a:pt x="7541" y="6453"/>
                      <a:pt x="5183" y="7693"/>
                    </a:cubicBezTo>
                    <a:cubicBezTo>
                      <a:pt x="3882" y="8381"/>
                      <a:pt x="2425" y="8563"/>
                      <a:pt x="1105" y="9132"/>
                    </a:cubicBezTo>
                    <a:lnTo>
                      <a:pt x="1105" y="9132"/>
                    </a:lnTo>
                    <a:cubicBezTo>
                      <a:pt x="1736" y="7296"/>
                      <a:pt x="2678" y="5568"/>
                      <a:pt x="3911" y="4033"/>
                    </a:cubicBezTo>
                    <a:cubicBezTo>
                      <a:pt x="4656" y="3133"/>
                      <a:pt x="5587" y="2327"/>
                      <a:pt x="6579" y="1707"/>
                    </a:cubicBezTo>
                    <a:cubicBezTo>
                      <a:pt x="6951" y="1467"/>
                      <a:pt x="9485" y="159"/>
                      <a:pt x="10439" y="159"/>
                    </a:cubicBezTo>
                    <a:close/>
                    <a:moveTo>
                      <a:pt x="11635" y="1"/>
                    </a:moveTo>
                    <a:cubicBezTo>
                      <a:pt x="5999" y="180"/>
                      <a:pt x="2247" y="4445"/>
                      <a:pt x="489" y="9435"/>
                    </a:cubicBezTo>
                    <a:lnTo>
                      <a:pt x="489" y="9435"/>
                    </a:lnTo>
                    <a:cubicBezTo>
                      <a:pt x="356" y="9510"/>
                      <a:pt x="225" y="9591"/>
                      <a:pt x="96" y="9679"/>
                    </a:cubicBezTo>
                    <a:cubicBezTo>
                      <a:pt x="1" y="9747"/>
                      <a:pt x="55" y="9773"/>
                      <a:pt x="154" y="9773"/>
                    </a:cubicBezTo>
                    <a:cubicBezTo>
                      <a:pt x="221" y="9773"/>
                      <a:pt x="309" y="9761"/>
                      <a:pt x="384" y="9742"/>
                    </a:cubicBezTo>
                    <a:lnTo>
                      <a:pt x="384" y="9742"/>
                    </a:lnTo>
                    <a:cubicBezTo>
                      <a:pt x="360" y="9814"/>
                      <a:pt x="336" y="9886"/>
                      <a:pt x="313" y="9958"/>
                    </a:cubicBezTo>
                    <a:cubicBezTo>
                      <a:pt x="303" y="9989"/>
                      <a:pt x="355" y="10002"/>
                      <a:pt x="430" y="10002"/>
                    </a:cubicBezTo>
                    <a:cubicBezTo>
                      <a:pt x="582" y="10002"/>
                      <a:pt x="830" y="9947"/>
                      <a:pt x="872" y="9865"/>
                    </a:cubicBezTo>
                    <a:cubicBezTo>
                      <a:pt x="919" y="9704"/>
                      <a:pt x="969" y="9543"/>
                      <a:pt x="1021" y="9384"/>
                    </a:cubicBezTo>
                    <a:lnTo>
                      <a:pt x="1021" y="9384"/>
                    </a:lnTo>
                    <a:cubicBezTo>
                      <a:pt x="2994" y="8323"/>
                      <a:pt x="5268" y="8487"/>
                      <a:pt x="7013" y="6856"/>
                    </a:cubicBezTo>
                    <a:cubicBezTo>
                      <a:pt x="8999" y="4995"/>
                      <a:pt x="10332" y="2327"/>
                      <a:pt x="11790" y="63"/>
                    </a:cubicBezTo>
                    <a:cubicBezTo>
                      <a:pt x="11821" y="1"/>
                      <a:pt x="11635" y="1"/>
                      <a:pt x="1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8"/>
              <p:cNvSpPr/>
              <p:nvPr/>
            </p:nvSpPr>
            <p:spPr>
              <a:xfrm>
                <a:off x="2085050" y="2026925"/>
                <a:ext cx="159325" cy="134975"/>
              </a:xfrm>
              <a:custGeom>
                <a:avLst/>
                <a:gdLst/>
                <a:ahLst/>
                <a:cxnLst/>
                <a:rect l="l" t="t" r="r" b="b"/>
                <a:pathLst>
                  <a:path w="6373" h="5399" extrusionOk="0">
                    <a:moveTo>
                      <a:pt x="6219" y="0"/>
                    </a:moveTo>
                    <a:cubicBezTo>
                      <a:pt x="6093" y="0"/>
                      <a:pt x="5895" y="42"/>
                      <a:pt x="5843" y="95"/>
                    </a:cubicBezTo>
                    <a:cubicBezTo>
                      <a:pt x="3609" y="1521"/>
                      <a:pt x="1345" y="3010"/>
                      <a:pt x="11" y="5368"/>
                    </a:cubicBezTo>
                    <a:cubicBezTo>
                      <a:pt x="1" y="5388"/>
                      <a:pt x="49" y="5399"/>
                      <a:pt x="121" y="5399"/>
                    </a:cubicBezTo>
                    <a:cubicBezTo>
                      <a:pt x="266" y="5399"/>
                      <a:pt x="507" y="5357"/>
                      <a:pt x="569" y="5275"/>
                    </a:cubicBezTo>
                    <a:cubicBezTo>
                      <a:pt x="1872" y="2948"/>
                      <a:pt x="4075" y="1490"/>
                      <a:pt x="6277" y="95"/>
                    </a:cubicBezTo>
                    <a:cubicBezTo>
                      <a:pt x="6373" y="26"/>
                      <a:pt x="6318" y="0"/>
                      <a:pt x="6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8"/>
              <p:cNvSpPr/>
              <p:nvPr/>
            </p:nvSpPr>
            <p:spPr>
              <a:xfrm>
                <a:off x="1884125" y="1950475"/>
                <a:ext cx="191100" cy="386625"/>
              </a:xfrm>
              <a:custGeom>
                <a:avLst/>
                <a:gdLst/>
                <a:ahLst/>
                <a:cxnLst/>
                <a:rect l="l" t="t" r="r" b="b"/>
                <a:pathLst>
                  <a:path w="7644" h="15465" extrusionOk="0">
                    <a:moveTo>
                      <a:pt x="910" y="1196"/>
                    </a:moveTo>
                    <a:lnTo>
                      <a:pt x="910" y="1196"/>
                    </a:lnTo>
                    <a:cubicBezTo>
                      <a:pt x="2660" y="3053"/>
                      <a:pt x="4391" y="4874"/>
                      <a:pt x="5163" y="7402"/>
                    </a:cubicBezTo>
                    <a:cubicBezTo>
                      <a:pt x="5809" y="9546"/>
                      <a:pt x="6240" y="11775"/>
                      <a:pt x="6437" y="14019"/>
                    </a:cubicBezTo>
                    <a:lnTo>
                      <a:pt x="6437" y="14019"/>
                    </a:lnTo>
                    <a:cubicBezTo>
                      <a:pt x="5962" y="13632"/>
                      <a:pt x="5458" y="13280"/>
                      <a:pt x="5008" y="12830"/>
                    </a:cubicBezTo>
                    <a:cubicBezTo>
                      <a:pt x="4016" y="11838"/>
                      <a:pt x="3581" y="10504"/>
                      <a:pt x="3178" y="9201"/>
                    </a:cubicBezTo>
                    <a:cubicBezTo>
                      <a:pt x="2388" y="6533"/>
                      <a:pt x="1646" y="3864"/>
                      <a:pt x="910" y="1196"/>
                    </a:cubicBezTo>
                    <a:close/>
                    <a:moveTo>
                      <a:pt x="421" y="1"/>
                    </a:moveTo>
                    <a:cubicBezTo>
                      <a:pt x="246" y="1"/>
                      <a:pt x="0" y="103"/>
                      <a:pt x="45" y="237"/>
                    </a:cubicBezTo>
                    <a:cubicBezTo>
                      <a:pt x="48" y="246"/>
                      <a:pt x="50" y="256"/>
                      <a:pt x="53" y="265"/>
                    </a:cubicBezTo>
                    <a:lnTo>
                      <a:pt x="53" y="265"/>
                    </a:lnTo>
                    <a:lnTo>
                      <a:pt x="45" y="268"/>
                    </a:lnTo>
                    <a:cubicBezTo>
                      <a:pt x="49" y="272"/>
                      <a:pt x="53" y="277"/>
                      <a:pt x="58" y="281"/>
                    </a:cubicBezTo>
                    <a:lnTo>
                      <a:pt x="58" y="281"/>
                    </a:lnTo>
                    <a:cubicBezTo>
                      <a:pt x="952" y="3462"/>
                      <a:pt x="1756" y="6704"/>
                      <a:pt x="2806" y="9884"/>
                    </a:cubicBezTo>
                    <a:cubicBezTo>
                      <a:pt x="3085" y="10969"/>
                      <a:pt x="3612" y="11962"/>
                      <a:pt x="4295" y="12830"/>
                    </a:cubicBezTo>
                    <a:cubicBezTo>
                      <a:pt x="4947" y="13580"/>
                      <a:pt x="5808" y="14047"/>
                      <a:pt x="6493" y="14745"/>
                    </a:cubicBezTo>
                    <a:lnTo>
                      <a:pt x="6493" y="14745"/>
                    </a:lnTo>
                    <a:cubicBezTo>
                      <a:pt x="6507" y="14955"/>
                      <a:pt x="6518" y="15164"/>
                      <a:pt x="6528" y="15374"/>
                    </a:cubicBezTo>
                    <a:cubicBezTo>
                      <a:pt x="6528" y="15437"/>
                      <a:pt x="6593" y="15465"/>
                      <a:pt x="6678" y="15465"/>
                    </a:cubicBezTo>
                    <a:cubicBezTo>
                      <a:pt x="6780" y="15465"/>
                      <a:pt x="6911" y="15426"/>
                      <a:pt x="6997" y="15363"/>
                    </a:cubicBezTo>
                    <a:lnTo>
                      <a:pt x="6997" y="15363"/>
                    </a:lnTo>
                    <a:cubicBezTo>
                      <a:pt x="7006" y="15377"/>
                      <a:pt x="7015" y="15391"/>
                      <a:pt x="7024" y="15405"/>
                    </a:cubicBezTo>
                    <a:cubicBezTo>
                      <a:pt x="7049" y="15446"/>
                      <a:pt x="7105" y="15463"/>
                      <a:pt x="7172" y="15463"/>
                    </a:cubicBezTo>
                    <a:cubicBezTo>
                      <a:pt x="7363" y="15463"/>
                      <a:pt x="7643" y="15325"/>
                      <a:pt x="7552" y="15188"/>
                    </a:cubicBezTo>
                    <a:cubicBezTo>
                      <a:pt x="7400" y="14961"/>
                      <a:pt x="7232" y="14760"/>
                      <a:pt x="7053" y="14576"/>
                    </a:cubicBezTo>
                    <a:lnTo>
                      <a:pt x="7053" y="14576"/>
                    </a:lnTo>
                    <a:cubicBezTo>
                      <a:pt x="6888" y="11848"/>
                      <a:pt x="6398" y="9153"/>
                      <a:pt x="5535" y="6565"/>
                    </a:cubicBezTo>
                    <a:cubicBezTo>
                      <a:pt x="4641" y="3974"/>
                      <a:pt x="2429" y="2089"/>
                      <a:pt x="605" y="86"/>
                    </a:cubicBezTo>
                    <a:lnTo>
                      <a:pt x="605" y="86"/>
                    </a:lnTo>
                    <a:cubicBezTo>
                      <a:pt x="604" y="85"/>
                      <a:pt x="604" y="83"/>
                      <a:pt x="603" y="82"/>
                    </a:cubicBezTo>
                    <a:lnTo>
                      <a:pt x="601" y="82"/>
                    </a:lnTo>
                    <a:lnTo>
                      <a:pt x="601" y="82"/>
                    </a:lnTo>
                    <a:cubicBezTo>
                      <a:pt x="592" y="72"/>
                      <a:pt x="582" y="61"/>
                      <a:pt x="572" y="51"/>
                    </a:cubicBezTo>
                    <a:cubicBezTo>
                      <a:pt x="546" y="16"/>
                      <a:pt x="489" y="1"/>
                      <a:pt x="4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8"/>
              <p:cNvSpPr/>
              <p:nvPr/>
            </p:nvSpPr>
            <p:spPr>
              <a:xfrm>
                <a:off x="2047325" y="1954175"/>
                <a:ext cx="256350" cy="1244800"/>
              </a:xfrm>
              <a:custGeom>
                <a:avLst/>
                <a:gdLst/>
                <a:ahLst/>
                <a:cxnLst/>
                <a:rect l="l" t="t" r="r" b="b"/>
                <a:pathLst>
                  <a:path w="10254" h="49792" extrusionOk="0">
                    <a:moveTo>
                      <a:pt x="938" y="0"/>
                    </a:moveTo>
                    <a:cubicBezTo>
                      <a:pt x="748" y="0"/>
                      <a:pt x="510" y="168"/>
                      <a:pt x="620" y="368"/>
                    </a:cubicBezTo>
                    <a:cubicBezTo>
                      <a:pt x="1737" y="2384"/>
                      <a:pt x="2171" y="4742"/>
                      <a:pt x="1799" y="7037"/>
                    </a:cubicBezTo>
                    <a:cubicBezTo>
                      <a:pt x="1458" y="9022"/>
                      <a:pt x="496" y="10759"/>
                      <a:pt x="310" y="12807"/>
                    </a:cubicBezTo>
                    <a:cubicBezTo>
                      <a:pt x="0" y="16901"/>
                      <a:pt x="279" y="21058"/>
                      <a:pt x="1210" y="25090"/>
                    </a:cubicBezTo>
                    <a:cubicBezTo>
                      <a:pt x="2140" y="29340"/>
                      <a:pt x="2947" y="33714"/>
                      <a:pt x="4188" y="37901"/>
                    </a:cubicBezTo>
                    <a:cubicBezTo>
                      <a:pt x="5428" y="42120"/>
                      <a:pt x="7538" y="45904"/>
                      <a:pt x="9616" y="49688"/>
                    </a:cubicBezTo>
                    <a:cubicBezTo>
                      <a:pt x="9652" y="49761"/>
                      <a:pt x="9726" y="49791"/>
                      <a:pt x="9808" y="49791"/>
                    </a:cubicBezTo>
                    <a:cubicBezTo>
                      <a:pt x="10006" y="49791"/>
                      <a:pt x="10253" y="49616"/>
                      <a:pt x="10143" y="49440"/>
                    </a:cubicBezTo>
                    <a:cubicBezTo>
                      <a:pt x="7848" y="45346"/>
                      <a:pt x="5646" y="41220"/>
                      <a:pt x="4436" y="36660"/>
                    </a:cubicBezTo>
                    <a:cubicBezTo>
                      <a:pt x="3319" y="32380"/>
                      <a:pt x="2358" y="28006"/>
                      <a:pt x="1489" y="23632"/>
                    </a:cubicBezTo>
                    <a:cubicBezTo>
                      <a:pt x="620" y="19476"/>
                      <a:pt x="93" y="14109"/>
                      <a:pt x="1458" y="9984"/>
                    </a:cubicBezTo>
                    <a:cubicBezTo>
                      <a:pt x="2575" y="6510"/>
                      <a:pt x="2916" y="3470"/>
                      <a:pt x="1117" y="89"/>
                    </a:cubicBezTo>
                    <a:cubicBezTo>
                      <a:pt x="1081" y="27"/>
                      <a:pt x="1013" y="0"/>
                      <a:pt x="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8"/>
              <p:cNvSpPr/>
              <p:nvPr/>
            </p:nvSpPr>
            <p:spPr>
              <a:xfrm>
                <a:off x="2075975" y="2144550"/>
                <a:ext cx="192150" cy="415100"/>
              </a:xfrm>
              <a:custGeom>
                <a:avLst/>
                <a:gdLst/>
                <a:ahLst/>
                <a:cxnLst/>
                <a:rect l="l" t="t" r="r" b="b"/>
                <a:pathLst>
                  <a:path w="7686" h="16604" extrusionOk="0">
                    <a:moveTo>
                      <a:pt x="6543" y="484"/>
                    </a:moveTo>
                    <a:cubicBezTo>
                      <a:pt x="7029" y="6035"/>
                      <a:pt x="4909" y="11478"/>
                      <a:pt x="802" y="15204"/>
                    </a:cubicBezTo>
                    <a:lnTo>
                      <a:pt x="802" y="15204"/>
                    </a:lnTo>
                    <a:cubicBezTo>
                      <a:pt x="1120" y="12569"/>
                      <a:pt x="735" y="9985"/>
                      <a:pt x="1646" y="7332"/>
                    </a:cubicBezTo>
                    <a:cubicBezTo>
                      <a:pt x="2628" y="4644"/>
                      <a:pt x="4311" y="2253"/>
                      <a:pt x="6543" y="484"/>
                    </a:cubicBezTo>
                    <a:close/>
                    <a:moveTo>
                      <a:pt x="6999" y="0"/>
                    </a:moveTo>
                    <a:cubicBezTo>
                      <a:pt x="6859" y="0"/>
                      <a:pt x="6570" y="112"/>
                      <a:pt x="6547" y="135"/>
                    </a:cubicBezTo>
                    <a:cubicBezTo>
                      <a:pt x="4220" y="1873"/>
                      <a:pt x="2390" y="4199"/>
                      <a:pt x="1305" y="6867"/>
                    </a:cubicBezTo>
                    <a:cubicBezTo>
                      <a:pt x="839" y="8076"/>
                      <a:pt x="498" y="9348"/>
                      <a:pt x="343" y="10620"/>
                    </a:cubicBezTo>
                    <a:cubicBezTo>
                      <a:pt x="128" y="12337"/>
                      <a:pt x="378" y="14055"/>
                      <a:pt x="168" y="15752"/>
                    </a:cubicBezTo>
                    <a:lnTo>
                      <a:pt x="168" y="15752"/>
                    </a:lnTo>
                    <a:cubicBezTo>
                      <a:pt x="123" y="15789"/>
                      <a:pt x="78" y="15826"/>
                      <a:pt x="33" y="15862"/>
                    </a:cubicBezTo>
                    <a:cubicBezTo>
                      <a:pt x="0" y="15895"/>
                      <a:pt x="40" y="15908"/>
                      <a:pt x="108" y="15908"/>
                    </a:cubicBezTo>
                    <a:cubicBezTo>
                      <a:pt x="121" y="15908"/>
                      <a:pt x="134" y="15908"/>
                      <a:pt x="148" y="15907"/>
                    </a:cubicBezTo>
                    <a:lnTo>
                      <a:pt x="148" y="15907"/>
                    </a:lnTo>
                    <a:cubicBezTo>
                      <a:pt x="118" y="16120"/>
                      <a:pt x="80" y="16332"/>
                      <a:pt x="33" y="16545"/>
                    </a:cubicBezTo>
                    <a:cubicBezTo>
                      <a:pt x="22" y="16586"/>
                      <a:pt x="78" y="16603"/>
                      <a:pt x="157" y="16603"/>
                    </a:cubicBezTo>
                    <a:cubicBezTo>
                      <a:pt x="315" y="16603"/>
                      <a:pt x="570" y="16534"/>
                      <a:pt x="591" y="16452"/>
                    </a:cubicBezTo>
                    <a:cubicBezTo>
                      <a:pt x="653" y="16175"/>
                      <a:pt x="703" y="15899"/>
                      <a:pt x="745" y="15624"/>
                    </a:cubicBezTo>
                    <a:lnTo>
                      <a:pt x="745" y="15624"/>
                    </a:lnTo>
                    <a:cubicBezTo>
                      <a:pt x="5319" y="11833"/>
                      <a:pt x="7685" y="5968"/>
                      <a:pt x="7074" y="42"/>
                    </a:cubicBezTo>
                    <a:cubicBezTo>
                      <a:pt x="7074" y="12"/>
                      <a:pt x="7044" y="0"/>
                      <a:pt x="69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8"/>
              <p:cNvSpPr/>
              <p:nvPr/>
            </p:nvSpPr>
            <p:spPr>
              <a:xfrm>
                <a:off x="2077275" y="2314125"/>
                <a:ext cx="115650" cy="243800"/>
              </a:xfrm>
              <a:custGeom>
                <a:avLst/>
                <a:gdLst/>
                <a:ahLst/>
                <a:cxnLst/>
                <a:rect l="l" t="t" r="r" b="b"/>
                <a:pathLst>
                  <a:path w="4626" h="9752" extrusionOk="0">
                    <a:moveTo>
                      <a:pt x="4478" y="0"/>
                    </a:moveTo>
                    <a:cubicBezTo>
                      <a:pt x="4330" y="0"/>
                      <a:pt x="4103" y="49"/>
                      <a:pt x="4044" y="146"/>
                    </a:cubicBezTo>
                    <a:cubicBezTo>
                      <a:pt x="2307" y="3092"/>
                      <a:pt x="1253" y="6505"/>
                      <a:pt x="12" y="9700"/>
                    </a:cubicBezTo>
                    <a:cubicBezTo>
                      <a:pt x="0" y="9734"/>
                      <a:pt x="67" y="9752"/>
                      <a:pt x="159" y="9752"/>
                    </a:cubicBezTo>
                    <a:cubicBezTo>
                      <a:pt x="311" y="9752"/>
                      <a:pt x="531" y="9703"/>
                      <a:pt x="570" y="9607"/>
                    </a:cubicBezTo>
                    <a:cubicBezTo>
                      <a:pt x="1811" y="6412"/>
                      <a:pt x="2866" y="2999"/>
                      <a:pt x="4603" y="53"/>
                    </a:cubicBezTo>
                    <a:cubicBezTo>
                      <a:pt x="4626" y="18"/>
                      <a:pt x="4566" y="0"/>
                      <a:pt x="44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8"/>
              <p:cNvSpPr/>
              <p:nvPr/>
            </p:nvSpPr>
            <p:spPr>
              <a:xfrm>
                <a:off x="1833925" y="2362025"/>
                <a:ext cx="281650" cy="341550"/>
              </a:xfrm>
              <a:custGeom>
                <a:avLst/>
                <a:gdLst/>
                <a:ahLst/>
                <a:cxnLst/>
                <a:rect l="l" t="t" r="r" b="b"/>
                <a:pathLst>
                  <a:path w="11266" h="13662" extrusionOk="0">
                    <a:moveTo>
                      <a:pt x="1580" y="1603"/>
                    </a:moveTo>
                    <a:lnTo>
                      <a:pt x="1580" y="1603"/>
                    </a:lnTo>
                    <a:cubicBezTo>
                      <a:pt x="5401" y="4910"/>
                      <a:pt x="10119" y="7918"/>
                      <a:pt x="10677" y="13236"/>
                    </a:cubicBezTo>
                    <a:lnTo>
                      <a:pt x="10677" y="13236"/>
                    </a:lnTo>
                    <a:cubicBezTo>
                      <a:pt x="7434" y="12696"/>
                      <a:pt x="4690" y="10466"/>
                      <a:pt x="3480" y="7380"/>
                    </a:cubicBezTo>
                    <a:cubicBezTo>
                      <a:pt x="2740" y="5447"/>
                      <a:pt x="2441" y="3423"/>
                      <a:pt x="1580" y="1603"/>
                    </a:cubicBezTo>
                    <a:close/>
                    <a:moveTo>
                      <a:pt x="505" y="1"/>
                    </a:moveTo>
                    <a:cubicBezTo>
                      <a:pt x="310" y="1"/>
                      <a:pt x="1" y="123"/>
                      <a:pt x="99" y="246"/>
                    </a:cubicBezTo>
                    <a:cubicBezTo>
                      <a:pt x="99" y="246"/>
                      <a:pt x="99" y="246"/>
                      <a:pt x="99" y="246"/>
                    </a:cubicBezTo>
                    <a:lnTo>
                      <a:pt x="99" y="246"/>
                    </a:lnTo>
                    <a:cubicBezTo>
                      <a:pt x="2177" y="2945"/>
                      <a:pt x="2022" y="6543"/>
                      <a:pt x="3852" y="9335"/>
                    </a:cubicBezTo>
                    <a:cubicBezTo>
                      <a:pt x="5403" y="11630"/>
                      <a:pt x="7854" y="13181"/>
                      <a:pt x="10583" y="13584"/>
                    </a:cubicBezTo>
                    <a:cubicBezTo>
                      <a:pt x="10614" y="13584"/>
                      <a:pt x="10658" y="13575"/>
                      <a:pt x="10706" y="13559"/>
                    </a:cubicBezTo>
                    <a:lnTo>
                      <a:pt x="10706" y="13559"/>
                    </a:lnTo>
                    <a:cubicBezTo>
                      <a:pt x="10706" y="13567"/>
                      <a:pt x="10707" y="13576"/>
                      <a:pt x="10707" y="13584"/>
                    </a:cubicBezTo>
                    <a:cubicBezTo>
                      <a:pt x="10707" y="13637"/>
                      <a:pt x="10773" y="13661"/>
                      <a:pt x="10858" y="13661"/>
                    </a:cubicBezTo>
                    <a:cubicBezTo>
                      <a:pt x="11024" y="13661"/>
                      <a:pt x="11266" y="13572"/>
                      <a:pt x="11266" y="13429"/>
                    </a:cubicBezTo>
                    <a:cubicBezTo>
                      <a:pt x="10832" y="7132"/>
                      <a:pt x="4659" y="4030"/>
                      <a:pt x="626" y="29"/>
                    </a:cubicBezTo>
                    <a:cubicBezTo>
                      <a:pt x="600" y="9"/>
                      <a:pt x="556" y="1"/>
                      <a:pt x="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8"/>
              <p:cNvSpPr/>
              <p:nvPr/>
            </p:nvSpPr>
            <p:spPr>
              <a:xfrm>
                <a:off x="1944625" y="2496250"/>
                <a:ext cx="165325" cy="203425"/>
              </a:xfrm>
              <a:custGeom>
                <a:avLst/>
                <a:gdLst/>
                <a:ahLst/>
                <a:cxnLst/>
                <a:rect l="l" t="t" r="r" b="b"/>
                <a:pathLst>
                  <a:path w="6613" h="8137" extrusionOk="0">
                    <a:moveTo>
                      <a:pt x="498" y="1"/>
                    </a:moveTo>
                    <a:cubicBezTo>
                      <a:pt x="311" y="1"/>
                      <a:pt x="0" y="137"/>
                      <a:pt x="76" y="212"/>
                    </a:cubicBezTo>
                    <a:cubicBezTo>
                      <a:pt x="1161" y="1360"/>
                      <a:pt x="2247" y="2539"/>
                      <a:pt x="3240" y="3779"/>
                    </a:cubicBezTo>
                    <a:cubicBezTo>
                      <a:pt x="4263" y="4989"/>
                      <a:pt x="5628" y="6447"/>
                      <a:pt x="6031" y="8091"/>
                    </a:cubicBezTo>
                    <a:cubicBezTo>
                      <a:pt x="6039" y="8123"/>
                      <a:pt x="6083" y="8137"/>
                      <a:pt x="6143" y="8137"/>
                    </a:cubicBezTo>
                    <a:cubicBezTo>
                      <a:pt x="6313" y="8137"/>
                      <a:pt x="6613" y="8028"/>
                      <a:pt x="6590" y="7936"/>
                    </a:cubicBezTo>
                    <a:cubicBezTo>
                      <a:pt x="6217" y="6447"/>
                      <a:pt x="5070" y="5206"/>
                      <a:pt x="4139" y="3997"/>
                    </a:cubicBezTo>
                    <a:cubicBezTo>
                      <a:pt x="3022" y="2632"/>
                      <a:pt x="1844" y="1298"/>
                      <a:pt x="603" y="26"/>
                    </a:cubicBezTo>
                    <a:cubicBezTo>
                      <a:pt x="579" y="8"/>
                      <a:pt x="542" y="1"/>
                      <a:pt x="4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8"/>
              <p:cNvSpPr/>
              <p:nvPr/>
            </p:nvSpPr>
            <p:spPr>
              <a:xfrm>
                <a:off x="2157425" y="2486025"/>
                <a:ext cx="261675" cy="438775"/>
              </a:xfrm>
              <a:custGeom>
                <a:avLst/>
                <a:gdLst/>
                <a:ahLst/>
                <a:cxnLst/>
                <a:rect l="l" t="t" r="r" b="b"/>
                <a:pathLst>
                  <a:path w="10467" h="17551" extrusionOk="0">
                    <a:moveTo>
                      <a:pt x="9741" y="373"/>
                    </a:moveTo>
                    <a:lnTo>
                      <a:pt x="9741" y="373"/>
                    </a:lnTo>
                    <a:cubicBezTo>
                      <a:pt x="9834" y="745"/>
                      <a:pt x="9803" y="1118"/>
                      <a:pt x="9648" y="1428"/>
                    </a:cubicBezTo>
                    <a:cubicBezTo>
                      <a:pt x="9121" y="4871"/>
                      <a:pt x="7476" y="8035"/>
                      <a:pt x="4995" y="10454"/>
                    </a:cubicBezTo>
                    <a:cubicBezTo>
                      <a:pt x="3809" y="11553"/>
                      <a:pt x="2535" y="12573"/>
                      <a:pt x="1564" y="13796"/>
                    </a:cubicBezTo>
                    <a:lnTo>
                      <a:pt x="1564" y="13796"/>
                    </a:lnTo>
                    <a:cubicBezTo>
                      <a:pt x="2783" y="10528"/>
                      <a:pt x="4670" y="7523"/>
                      <a:pt x="7104" y="4995"/>
                    </a:cubicBezTo>
                    <a:cubicBezTo>
                      <a:pt x="7152" y="4948"/>
                      <a:pt x="7104" y="4927"/>
                      <a:pt x="7022" y="4927"/>
                    </a:cubicBezTo>
                    <a:cubicBezTo>
                      <a:pt x="6889" y="4927"/>
                      <a:pt x="6665" y="4980"/>
                      <a:pt x="6608" y="5057"/>
                    </a:cubicBezTo>
                    <a:cubicBezTo>
                      <a:pt x="4026" y="7688"/>
                      <a:pt x="2075" y="10836"/>
                      <a:pt x="845" y="14274"/>
                    </a:cubicBezTo>
                    <a:lnTo>
                      <a:pt x="845" y="14274"/>
                    </a:lnTo>
                    <a:cubicBezTo>
                      <a:pt x="1170" y="11790"/>
                      <a:pt x="1755" y="9338"/>
                      <a:pt x="2855" y="7073"/>
                    </a:cubicBezTo>
                    <a:cubicBezTo>
                      <a:pt x="3630" y="5460"/>
                      <a:pt x="4685" y="4033"/>
                      <a:pt x="5957" y="2793"/>
                    </a:cubicBezTo>
                    <a:cubicBezTo>
                      <a:pt x="6515" y="2265"/>
                      <a:pt x="7135" y="1800"/>
                      <a:pt x="7787" y="1366"/>
                    </a:cubicBezTo>
                    <a:cubicBezTo>
                      <a:pt x="8407" y="962"/>
                      <a:pt x="9058" y="652"/>
                      <a:pt x="9741" y="373"/>
                    </a:cubicBezTo>
                    <a:close/>
                    <a:moveTo>
                      <a:pt x="10366" y="0"/>
                    </a:moveTo>
                    <a:cubicBezTo>
                      <a:pt x="10268" y="0"/>
                      <a:pt x="10121" y="44"/>
                      <a:pt x="10082" y="63"/>
                    </a:cubicBezTo>
                    <a:cubicBezTo>
                      <a:pt x="2877" y="2515"/>
                      <a:pt x="517" y="10079"/>
                      <a:pt x="33" y="17016"/>
                    </a:cubicBezTo>
                    <a:lnTo>
                      <a:pt x="33" y="17016"/>
                    </a:lnTo>
                    <a:cubicBezTo>
                      <a:pt x="22" y="17062"/>
                      <a:pt x="11" y="17108"/>
                      <a:pt x="1" y="17154"/>
                    </a:cubicBezTo>
                    <a:lnTo>
                      <a:pt x="24" y="17151"/>
                    </a:lnTo>
                    <a:lnTo>
                      <a:pt x="24" y="17151"/>
                    </a:lnTo>
                    <a:cubicBezTo>
                      <a:pt x="16" y="17276"/>
                      <a:pt x="8" y="17402"/>
                      <a:pt x="1" y="17527"/>
                    </a:cubicBezTo>
                    <a:cubicBezTo>
                      <a:pt x="1" y="17543"/>
                      <a:pt x="38" y="17550"/>
                      <a:pt x="93" y="17550"/>
                    </a:cubicBezTo>
                    <a:cubicBezTo>
                      <a:pt x="252" y="17550"/>
                      <a:pt x="559" y="17487"/>
                      <a:pt x="559" y="17372"/>
                    </a:cubicBezTo>
                    <a:lnTo>
                      <a:pt x="559" y="17341"/>
                    </a:lnTo>
                    <a:cubicBezTo>
                      <a:pt x="564" y="17257"/>
                      <a:pt x="570" y="17173"/>
                      <a:pt x="575" y="17089"/>
                    </a:cubicBezTo>
                    <a:lnTo>
                      <a:pt x="575" y="17089"/>
                    </a:lnTo>
                    <a:cubicBezTo>
                      <a:pt x="583" y="17080"/>
                      <a:pt x="588" y="17070"/>
                      <a:pt x="590" y="17061"/>
                    </a:cubicBezTo>
                    <a:cubicBezTo>
                      <a:pt x="709" y="16536"/>
                      <a:pt x="844" y="16016"/>
                      <a:pt x="996" y="15501"/>
                    </a:cubicBezTo>
                    <a:lnTo>
                      <a:pt x="996" y="15501"/>
                    </a:lnTo>
                    <a:cubicBezTo>
                      <a:pt x="2142" y="12783"/>
                      <a:pt x="4958" y="11237"/>
                      <a:pt x="6856" y="8996"/>
                    </a:cubicBezTo>
                    <a:cubicBezTo>
                      <a:pt x="8965" y="6453"/>
                      <a:pt x="9772" y="3196"/>
                      <a:pt x="10454" y="63"/>
                    </a:cubicBezTo>
                    <a:cubicBezTo>
                      <a:pt x="10466" y="16"/>
                      <a:pt x="10425" y="0"/>
                      <a:pt x="103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8"/>
              <p:cNvSpPr/>
              <p:nvPr/>
            </p:nvSpPr>
            <p:spPr>
              <a:xfrm>
                <a:off x="1912550" y="2653825"/>
                <a:ext cx="256550" cy="268300"/>
              </a:xfrm>
              <a:custGeom>
                <a:avLst/>
                <a:gdLst/>
                <a:ahLst/>
                <a:cxnLst/>
                <a:rect l="l" t="t" r="r" b="b"/>
                <a:pathLst>
                  <a:path w="10262" h="10732" extrusionOk="0">
                    <a:moveTo>
                      <a:pt x="717" y="802"/>
                    </a:moveTo>
                    <a:cubicBezTo>
                      <a:pt x="2321" y="2129"/>
                      <a:pt x="4030" y="3202"/>
                      <a:pt x="5763" y="4394"/>
                    </a:cubicBezTo>
                    <a:cubicBezTo>
                      <a:pt x="7854" y="5839"/>
                      <a:pt x="8939" y="7984"/>
                      <a:pt x="9653" y="10348"/>
                    </a:cubicBezTo>
                    <a:lnTo>
                      <a:pt x="9653" y="10348"/>
                    </a:lnTo>
                    <a:cubicBezTo>
                      <a:pt x="7468" y="9442"/>
                      <a:pt x="5239" y="8467"/>
                      <a:pt x="3499" y="6813"/>
                    </a:cubicBezTo>
                    <a:cubicBezTo>
                      <a:pt x="1766" y="5137"/>
                      <a:pt x="1142" y="3057"/>
                      <a:pt x="717" y="802"/>
                    </a:cubicBezTo>
                    <a:close/>
                    <a:moveTo>
                      <a:pt x="474" y="0"/>
                    </a:moveTo>
                    <a:cubicBezTo>
                      <a:pt x="298" y="0"/>
                      <a:pt x="1" y="78"/>
                      <a:pt x="25" y="175"/>
                    </a:cubicBezTo>
                    <a:cubicBezTo>
                      <a:pt x="26" y="185"/>
                      <a:pt x="28" y="195"/>
                      <a:pt x="30" y="205"/>
                    </a:cubicBezTo>
                    <a:lnTo>
                      <a:pt x="30" y="205"/>
                    </a:lnTo>
                    <a:lnTo>
                      <a:pt x="25" y="206"/>
                    </a:lnTo>
                    <a:cubicBezTo>
                      <a:pt x="27" y="208"/>
                      <a:pt x="29" y="210"/>
                      <a:pt x="31" y="212"/>
                    </a:cubicBezTo>
                    <a:lnTo>
                      <a:pt x="31" y="212"/>
                    </a:lnTo>
                    <a:cubicBezTo>
                      <a:pt x="433" y="2525"/>
                      <a:pt x="933" y="4775"/>
                      <a:pt x="2537" y="6565"/>
                    </a:cubicBezTo>
                    <a:cubicBezTo>
                      <a:pt x="4398" y="8612"/>
                      <a:pt x="7066" y="9698"/>
                      <a:pt x="9579" y="10722"/>
                    </a:cubicBezTo>
                    <a:cubicBezTo>
                      <a:pt x="9596" y="10728"/>
                      <a:pt x="9617" y="10732"/>
                      <a:pt x="9640" y="10732"/>
                    </a:cubicBezTo>
                    <a:cubicBezTo>
                      <a:pt x="9824" y="10732"/>
                      <a:pt x="10161" y="10535"/>
                      <a:pt x="10106" y="10535"/>
                    </a:cubicBezTo>
                    <a:cubicBezTo>
                      <a:pt x="10034" y="10506"/>
                      <a:pt x="9962" y="10476"/>
                      <a:pt x="9890" y="10446"/>
                    </a:cubicBezTo>
                    <a:lnTo>
                      <a:pt x="9890" y="10446"/>
                    </a:lnTo>
                    <a:cubicBezTo>
                      <a:pt x="10055" y="10417"/>
                      <a:pt x="10249" y="10331"/>
                      <a:pt x="10230" y="10256"/>
                    </a:cubicBezTo>
                    <a:lnTo>
                      <a:pt x="10261" y="10256"/>
                    </a:lnTo>
                    <a:cubicBezTo>
                      <a:pt x="9610" y="8054"/>
                      <a:pt x="8648" y="5945"/>
                      <a:pt x="6787" y="4518"/>
                    </a:cubicBezTo>
                    <a:cubicBezTo>
                      <a:pt x="4740" y="2936"/>
                      <a:pt x="2506" y="1757"/>
                      <a:pt x="583" y="20"/>
                    </a:cubicBezTo>
                    <a:cubicBezTo>
                      <a:pt x="563" y="6"/>
                      <a:pt x="523" y="0"/>
                      <a:pt x="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8"/>
              <p:cNvSpPr/>
              <p:nvPr/>
            </p:nvSpPr>
            <p:spPr>
              <a:xfrm>
                <a:off x="1997875" y="2774225"/>
                <a:ext cx="169450" cy="146250"/>
              </a:xfrm>
              <a:custGeom>
                <a:avLst/>
                <a:gdLst/>
                <a:ahLst/>
                <a:cxnLst/>
                <a:rect l="l" t="t" r="r" b="b"/>
                <a:pathLst>
                  <a:path w="6778" h="5850" extrusionOk="0">
                    <a:moveTo>
                      <a:pt x="522" y="1"/>
                    </a:moveTo>
                    <a:cubicBezTo>
                      <a:pt x="351" y="1"/>
                      <a:pt x="1" y="171"/>
                      <a:pt x="55" y="198"/>
                    </a:cubicBezTo>
                    <a:cubicBezTo>
                      <a:pt x="1265" y="1005"/>
                      <a:pt x="2443" y="1873"/>
                      <a:pt x="3591" y="2773"/>
                    </a:cubicBezTo>
                    <a:cubicBezTo>
                      <a:pt x="4584" y="3579"/>
                      <a:pt x="6011" y="4448"/>
                      <a:pt x="6197" y="5813"/>
                    </a:cubicBezTo>
                    <a:cubicBezTo>
                      <a:pt x="6197" y="5838"/>
                      <a:pt x="6241" y="5850"/>
                      <a:pt x="6305" y="5850"/>
                    </a:cubicBezTo>
                    <a:cubicBezTo>
                      <a:pt x="6474" y="5850"/>
                      <a:pt x="6778" y="5770"/>
                      <a:pt x="6755" y="5657"/>
                    </a:cubicBezTo>
                    <a:cubicBezTo>
                      <a:pt x="6569" y="4386"/>
                      <a:pt x="5390" y="3641"/>
                      <a:pt x="4460" y="2866"/>
                    </a:cubicBezTo>
                    <a:cubicBezTo>
                      <a:pt x="3219" y="1873"/>
                      <a:pt x="1916" y="912"/>
                      <a:pt x="582" y="12"/>
                    </a:cubicBezTo>
                    <a:cubicBezTo>
                      <a:pt x="567" y="4"/>
                      <a:pt x="546" y="1"/>
                      <a:pt x="5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57"/>
        <p:cNvGrpSpPr/>
        <p:nvPr/>
      </p:nvGrpSpPr>
      <p:grpSpPr>
        <a:xfrm>
          <a:off x="0" y="0"/>
          <a:ext cx="0" cy="0"/>
          <a:chOff x="0" y="0"/>
          <a:chExt cx="0" cy="0"/>
        </a:xfrm>
      </p:grpSpPr>
      <p:sp>
        <p:nvSpPr>
          <p:cNvPr id="1058" name="Google Shape;1058;p9"/>
          <p:cNvSpPr txBox="1">
            <a:spLocks noGrp="1"/>
          </p:cNvSpPr>
          <p:nvPr>
            <p:ph type="title"/>
          </p:nvPr>
        </p:nvSpPr>
        <p:spPr>
          <a:xfrm>
            <a:off x="714300" y="1757163"/>
            <a:ext cx="3109800" cy="1482300"/>
          </a:xfrm>
          <a:prstGeom prst="rect">
            <a:avLst/>
          </a:prstGeom>
        </p:spPr>
        <p:txBody>
          <a:bodyPr spcFirstLastPara="1" wrap="square" lIns="91425" tIns="91425" rIns="91425" bIns="91425" anchor="b" anchorCtr="0">
            <a:noAutofit/>
          </a:bodyPr>
          <a:lstStyle>
            <a:lvl1pPr lvl="0">
              <a:spcBef>
                <a:spcPts val="0"/>
              </a:spcBef>
              <a:spcAft>
                <a:spcPts val="0"/>
              </a:spcAft>
              <a:buSzPts val="3700"/>
              <a:buNone/>
              <a:defRPr sz="3700" b="1"/>
            </a:lvl1pPr>
            <a:lvl2pPr lvl="1" algn="ctr">
              <a:spcBef>
                <a:spcPts val="0"/>
              </a:spcBef>
              <a:spcAft>
                <a:spcPts val="0"/>
              </a:spcAft>
              <a:buSzPts val="3700"/>
              <a:buNone/>
              <a:defRPr sz="3700"/>
            </a:lvl2pPr>
            <a:lvl3pPr lvl="2" algn="ctr">
              <a:spcBef>
                <a:spcPts val="0"/>
              </a:spcBef>
              <a:spcAft>
                <a:spcPts val="0"/>
              </a:spcAft>
              <a:buSzPts val="3700"/>
              <a:buNone/>
              <a:defRPr sz="3700"/>
            </a:lvl3pPr>
            <a:lvl4pPr lvl="3" algn="ctr">
              <a:spcBef>
                <a:spcPts val="0"/>
              </a:spcBef>
              <a:spcAft>
                <a:spcPts val="0"/>
              </a:spcAft>
              <a:buSzPts val="3700"/>
              <a:buNone/>
              <a:defRPr sz="3700"/>
            </a:lvl4pPr>
            <a:lvl5pPr lvl="4" algn="ctr">
              <a:spcBef>
                <a:spcPts val="0"/>
              </a:spcBef>
              <a:spcAft>
                <a:spcPts val="0"/>
              </a:spcAft>
              <a:buSzPts val="3700"/>
              <a:buNone/>
              <a:defRPr sz="3700"/>
            </a:lvl5pPr>
            <a:lvl6pPr lvl="5" algn="ctr">
              <a:spcBef>
                <a:spcPts val="0"/>
              </a:spcBef>
              <a:spcAft>
                <a:spcPts val="0"/>
              </a:spcAft>
              <a:buSzPts val="3700"/>
              <a:buNone/>
              <a:defRPr sz="3700"/>
            </a:lvl6pPr>
            <a:lvl7pPr lvl="6" algn="ctr">
              <a:spcBef>
                <a:spcPts val="0"/>
              </a:spcBef>
              <a:spcAft>
                <a:spcPts val="0"/>
              </a:spcAft>
              <a:buSzPts val="3700"/>
              <a:buNone/>
              <a:defRPr sz="3700"/>
            </a:lvl7pPr>
            <a:lvl8pPr lvl="7" algn="ctr">
              <a:spcBef>
                <a:spcPts val="0"/>
              </a:spcBef>
              <a:spcAft>
                <a:spcPts val="0"/>
              </a:spcAft>
              <a:buSzPts val="3700"/>
              <a:buNone/>
              <a:defRPr sz="3700"/>
            </a:lvl8pPr>
            <a:lvl9pPr lvl="8" algn="ctr">
              <a:spcBef>
                <a:spcPts val="0"/>
              </a:spcBef>
              <a:spcAft>
                <a:spcPts val="0"/>
              </a:spcAft>
              <a:buSzPts val="3700"/>
              <a:buNone/>
              <a:defRPr sz="3700"/>
            </a:lvl9pPr>
          </a:lstStyle>
          <a:p>
            <a:endParaRPr/>
          </a:p>
        </p:txBody>
      </p:sp>
      <p:sp>
        <p:nvSpPr>
          <p:cNvPr id="1059" name="Google Shape;1059;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solidFill>
                <a:schemeClr val="dk1"/>
              </a:solidFill>
            </a:endParaRPr>
          </a:p>
        </p:txBody>
      </p:sp>
      <p:grpSp>
        <p:nvGrpSpPr>
          <p:cNvPr id="1060" name="Google Shape;1060;p9"/>
          <p:cNvGrpSpPr/>
          <p:nvPr/>
        </p:nvGrpSpPr>
        <p:grpSpPr>
          <a:xfrm rot="10800000" flipH="1">
            <a:off x="1513733" y="-704506"/>
            <a:ext cx="6608366" cy="2210425"/>
            <a:chOff x="5619200" y="4458200"/>
            <a:chExt cx="1647150" cy="742900"/>
          </a:xfrm>
        </p:grpSpPr>
        <p:sp>
          <p:nvSpPr>
            <p:cNvPr id="1061" name="Google Shape;1061;p9"/>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9"/>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9"/>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9"/>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9"/>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 name="Google Shape;1066;p9"/>
          <p:cNvSpPr/>
          <p:nvPr/>
        </p:nvSpPr>
        <p:spPr>
          <a:xfrm rot="-10000102">
            <a:off x="7637339" y="-195273"/>
            <a:ext cx="2002471" cy="1790385"/>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7" name="Google Shape;1067;p9"/>
          <p:cNvGrpSpPr/>
          <p:nvPr/>
        </p:nvGrpSpPr>
        <p:grpSpPr>
          <a:xfrm>
            <a:off x="-738087" y="3748295"/>
            <a:ext cx="6319506" cy="2428630"/>
            <a:chOff x="4178350" y="2375050"/>
            <a:chExt cx="938350" cy="515775"/>
          </a:xfrm>
        </p:grpSpPr>
        <p:sp>
          <p:nvSpPr>
            <p:cNvPr id="1068" name="Google Shape;1068;p9"/>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9"/>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9"/>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9"/>
          <p:cNvGrpSpPr/>
          <p:nvPr/>
        </p:nvGrpSpPr>
        <p:grpSpPr>
          <a:xfrm rot="-1665452" flipH="1">
            <a:off x="4128258" y="3652658"/>
            <a:ext cx="2662557" cy="2828652"/>
            <a:chOff x="4159600" y="887163"/>
            <a:chExt cx="1265600" cy="1344550"/>
          </a:xfrm>
        </p:grpSpPr>
        <p:sp>
          <p:nvSpPr>
            <p:cNvPr id="1076" name="Google Shape;1076;p9"/>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9"/>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9"/>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9"/>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9"/>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9"/>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9"/>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9"/>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9"/>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9"/>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9"/>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9"/>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9"/>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9"/>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9"/>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9"/>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9"/>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9"/>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9"/>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9"/>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9"/>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9"/>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9"/>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9"/>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9"/>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9"/>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9"/>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9"/>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9"/>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9"/>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9"/>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9"/>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9"/>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9"/>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9"/>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9"/>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9"/>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9"/>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9"/>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9"/>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9"/>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9"/>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9"/>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9"/>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9"/>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9"/>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9"/>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9"/>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9"/>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9"/>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9"/>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9"/>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9"/>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9"/>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9"/>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9"/>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9"/>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9"/>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9"/>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9"/>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9"/>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9"/>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9"/>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9"/>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9"/>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9"/>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9"/>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9"/>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9"/>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9"/>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9"/>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9"/>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9"/>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9"/>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9"/>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9"/>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9"/>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9"/>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9"/>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9"/>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9"/>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9"/>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9"/>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9"/>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9"/>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9"/>
          <p:cNvGrpSpPr/>
          <p:nvPr/>
        </p:nvGrpSpPr>
        <p:grpSpPr>
          <a:xfrm rot="7513056">
            <a:off x="-362163" y="-767833"/>
            <a:ext cx="1219972" cy="1925325"/>
            <a:chOff x="322650" y="2571325"/>
            <a:chExt cx="573100" cy="904450"/>
          </a:xfrm>
        </p:grpSpPr>
        <p:sp>
          <p:nvSpPr>
            <p:cNvPr id="1182" name="Google Shape;1182;p9"/>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9"/>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9"/>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9"/>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9"/>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9"/>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9"/>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9"/>
          <p:cNvGrpSpPr/>
          <p:nvPr/>
        </p:nvGrpSpPr>
        <p:grpSpPr>
          <a:xfrm rot="-9626360">
            <a:off x="1195526" y="-962928"/>
            <a:ext cx="1102906" cy="1769527"/>
            <a:chOff x="2402100" y="3854125"/>
            <a:chExt cx="435600" cy="698825"/>
          </a:xfrm>
        </p:grpSpPr>
        <p:sp>
          <p:nvSpPr>
            <p:cNvPr id="1190" name="Google Shape;1190;p9"/>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9"/>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9"/>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9"/>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9"/>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9"/>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9"/>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9"/>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9"/>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9"/>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9"/>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9"/>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9"/>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9"/>
          <p:cNvGrpSpPr/>
          <p:nvPr/>
        </p:nvGrpSpPr>
        <p:grpSpPr>
          <a:xfrm>
            <a:off x="7064729" y="4104591"/>
            <a:ext cx="548733" cy="498301"/>
            <a:chOff x="3652400" y="3788700"/>
            <a:chExt cx="700450" cy="636075"/>
          </a:xfrm>
        </p:grpSpPr>
        <p:sp>
          <p:nvSpPr>
            <p:cNvPr id="1204" name="Google Shape;1204;p9"/>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9"/>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9"/>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9"/>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9"/>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9"/>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9"/>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9"/>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9"/>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9"/>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9"/>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9"/>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9"/>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9"/>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9"/>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9"/>
          <p:cNvGrpSpPr/>
          <p:nvPr/>
        </p:nvGrpSpPr>
        <p:grpSpPr>
          <a:xfrm rot="-1969473">
            <a:off x="8258770" y="3864658"/>
            <a:ext cx="1102925" cy="1769499"/>
            <a:chOff x="2402100" y="3854125"/>
            <a:chExt cx="435600" cy="698825"/>
          </a:xfrm>
        </p:grpSpPr>
        <p:sp>
          <p:nvSpPr>
            <p:cNvPr id="1220" name="Google Shape;1220;p9"/>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9"/>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9"/>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9"/>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9"/>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9"/>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9"/>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9"/>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9"/>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9"/>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9"/>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9"/>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9"/>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9"/>
          <p:cNvGrpSpPr/>
          <p:nvPr/>
        </p:nvGrpSpPr>
        <p:grpSpPr>
          <a:xfrm rot="-1802793">
            <a:off x="-3074" y="3078487"/>
            <a:ext cx="1039447" cy="2836089"/>
            <a:chOff x="10084800" y="4174013"/>
            <a:chExt cx="585175" cy="1594900"/>
          </a:xfrm>
        </p:grpSpPr>
        <p:sp>
          <p:nvSpPr>
            <p:cNvPr id="1234" name="Google Shape;1234;p9"/>
            <p:cNvSpPr/>
            <p:nvPr/>
          </p:nvSpPr>
          <p:spPr>
            <a:xfrm>
              <a:off x="10201075" y="4663100"/>
              <a:ext cx="103750" cy="217325"/>
            </a:xfrm>
            <a:custGeom>
              <a:avLst/>
              <a:gdLst/>
              <a:ahLst/>
              <a:cxnLst/>
              <a:rect l="l" t="t" r="r" b="b"/>
              <a:pathLst>
                <a:path w="4150" h="8693" extrusionOk="0">
                  <a:moveTo>
                    <a:pt x="430" y="0"/>
                  </a:moveTo>
                  <a:cubicBezTo>
                    <a:pt x="247" y="0"/>
                    <a:pt x="0" y="124"/>
                    <a:pt x="44" y="233"/>
                  </a:cubicBezTo>
                  <a:cubicBezTo>
                    <a:pt x="1595" y="2839"/>
                    <a:pt x="2774" y="5661"/>
                    <a:pt x="3549" y="8608"/>
                  </a:cubicBezTo>
                  <a:cubicBezTo>
                    <a:pt x="3559" y="8668"/>
                    <a:pt x="3626" y="8692"/>
                    <a:pt x="3710" y="8692"/>
                  </a:cubicBezTo>
                  <a:cubicBezTo>
                    <a:pt x="3890" y="8692"/>
                    <a:pt x="4150" y="8580"/>
                    <a:pt x="4108" y="8453"/>
                  </a:cubicBezTo>
                  <a:cubicBezTo>
                    <a:pt x="3332" y="5506"/>
                    <a:pt x="2153" y="2684"/>
                    <a:pt x="602" y="78"/>
                  </a:cubicBezTo>
                  <a:cubicBezTo>
                    <a:pt x="575" y="22"/>
                    <a:pt x="508" y="0"/>
                    <a:pt x="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9"/>
            <p:cNvGrpSpPr/>
            <p:nvPr/>
          </p:nvGrpSpPr>
          <p:grpSpPr>
            <a:xfrm>
              <a:off x="10084800" y="4174013"/>
              <a:ext cx="585175" cy="1594900"/>
              <a:chOff x="1833925" y="1604075"/>
              <a:chExt cx="585175" cy="1594900"/>
            </a:xfrm>
          </p:grpSpPr>
          <p:sp>
            <p:nvSpPr>
              <p:cNvPr id="1236" name="Google Shape;1236;p9"/>
              <p:cNvSpPr/>
              <p:nvPr/>
            </p:nvSpPr>
            <p:spPr>
              <a:xfrm>
                <a:off x="2027925" y="1604075"/>
                <a:ext cx="134950" cy="358975"/>
              </a:xfrm>
              <a:custGeom>
                <a:avLst/>
                <a:gdLst/>
                <a:ahLst/>
                <a:cxnLst/>
                <a:rect l="l" t="t" r="r" b="b"/>
                <a:pathLst>
                  <a:path w="5398" h="14359" extrusionOk="0">
                    <a:moveTo>
                      <a:pt x="4094" y="880"/>
                    </a:moveTo>
                    <a:cubicBezTo>
                      <a:pt x="3945" y="5093"/>
                      <a:pt x="4596" y="9613"/>
                      <a:pt x="2427" y="13385"/>
                    </a:cubicBezTo>
                    <a:lnTo>
                      <a:pt x="2427" y="13385"/>
                    </a:lnTo>
                    <a:cubicBezTo>
                      <a:pt x="2404" y="11300"/>
                      <a:pt x="2747" y="9204"/>
                      <a:pt x="3413" y="7206"/>
                    </a:cubicBezTo>
                    <a:cubicBezTo>
                      <a:pt x="3437" y="7146"/>
                      <a:pt x="3367" y="7119"/>
                      <a:pt x="3269" y="7119"/>
                    </a:cubicBezTo>
                    <a:cubicBezTo>
                      <a:pt x="3115" y="7119"/>
                      <a:pt x="2892" y="7186"/>
                      <a:pt x="2854" y="7300"/>
                    </a:cubicBezTo>
                    <a:cubicBezTo>
                      <a:pt x="2236" y="9154"/>
                      <a:pt x="1896" y="11116"/>
                      <a:pt x="1869" y="13078"/>
                    </a:cubicBezTo>
                    <a:lnTo>
                      <a:pt x="1869" y="13078"/>
                    </a:lnTo>
                    <a:cubicBezTo>
                      <a:pt x="787" y="8892"/>
                      <a:pt x="1605" y="4426"/>
                      <a:pt x="4094" y="880"/>
                    </a:cubicBezTo>
                    <a:close/>
                    <a:moveTo>
                      <a:pt x="4552" y="1"/>
                    </a:moveTo>
                    <a:cubicBezTo>
                      <a:pt x="4409" y="1"/>
                      <a:pt x="4198" y="94"/>
                      <a:pt x="4157" y="134"/>
                    </a:cubicBezTo>
                    <a:cubicBezTo>
                      <a:pt x="993" y="4042"/>
                      <a:pt x="1" y="9285"/>
                      <a:pt x="1552" y="14062"/>
                    </a:cubicBezTo>
                    <a:cubicBezTo>
                      <a:pt x="1570" y="14107"/>
                      <a:pt x="1630" y="14126"/>
                      <a:pt x="1706" y="14126"/>
                    </a:cubicBezTo>
                    <a:cubicBezTo>
                      <a:pt x="1761" y="14126"/>
                      <a:pt x="1824" y="14116"/>
                      <a:pt x="1884" y="14099"/>
                    </a:cubicBezTo>
                    <a:lnTo>
                      <a:pt x="1884" y="14099"/>
                    </a:lnTo>
                    <a:cubicBezTo>
                      <a:pt x="1887" y="14159"/>
                      <a:pt x="1890" y="14219"/>
                      <a:pt x="1893" y="14279"/>
                    </a:cubicBezTo>
                    <a:cubicBezTo>
                      <a:pt x="1893" y="14337"/>
                      <a:pt x="1938" y="14358"/>
                      <a:pt x="2001" y="14358"/>
                    </a:cubicBezTo>
                    <a:cubicBezTo>
                      <a:pt x="2143" y="14358"/>
                      <a:pt x="2377" y="14250"/>
                      <a:pt x="2420" y="14186"/>
                    </a:cubicBezTo>
                    <a:cubicBezTo>
                      <a:pt x="5398" y="10060"/>
                      <a:pt x="4405" y="4880"/>
                      <a:pt x="4685" y="103"/>
                    </a:cubicBezTo>
                    <a:cubicBezTo>
                      <a:pt x="4685" y="27"/>
                      <a:pt x="4628" y="1"/>
                      <a:pt x="4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9"/>
              <p:cNvSpPr/>
              <p:nvPr/>
            </p:nvSpPr>
            <p:spPr>
              <a:xfrm>
                <a:off x="1884475" y="1870300"/>
                <a:ext cx="202725" cy="108300"/>
              </a:xfrm>
              <a:custGeom>
                <a:avLst/>
                <a:gdLst/>
                <a:ahLst/>
                <a:cxnLst/>
                <a:rect l="l" t="t" r="r" b="b"/>
                <a:pathLst>
                  <a:path w="8109" h="4332" extrusionOk="0">
                    <a:moveTo>
                      <a:pt x="922" y="458"/>
                    </a:moveTo>
                    <a:lnTo>
                      <a:pt x="922" y="458"/>
                    </a:lnTo>
                    <a:cubicBezTo>
                      <a:pt x="3198" y="721"/>
                      <a:pt x="5543" y="1701"/>
                      <a:pt x="7171" y="3337"/>
                    </a:cubicBezTo>
                    <a:lnTo>
                      <a:pt x="7171" y="3337"/>
                    </a:lnTo>
                    <a:cubicBezTo>
                      <a:pt x="6422" y="3643"/>
                      <a:pt x="5661" y="3879"/>
                      <a:pt x="4930" y="3879"/>
                    </a:cubicBezTo>
                    <a:cubicBezTo>
                      <a:pt x="4155" y="3879"/>
                      <a:pt x="3415" y="3614"/>
                      <a:pt x="2761" y="2885"/>
                    </a:cubicBezTo>
                    <a:cubicBezTo>
                      <a:pt x="2088" y="2132"/>
                      <a:pt x="1509" y="1262"/>
                      <a:pt x="922" y="458"/>
                    </a:cubicBezTo>
                    <a:close/>
                    <a:moveTo>
                      <a:pt x="496" y="1"/>
                    </a:moveTo>
                    <a:cubicBezTo>
                      <a:pt x="372" y="1"/>
                      <a:pt x="0" y="125"/>
                      <a:pt x="155" y="311"/>
                    </a:cubicBezTo>
                    <a:cubicBezTo>
                      <a:pt x="1117" y="1614"/>
                      <a:pt x="2078" y="3537"/>
                      <a:pt x="3629" y="4126"/>
                    </a:cubicBezTo>
                    <a:cubicBezTo>
                      <a:pt x="4013" y="4271"/>
                      <a:pt x="4399" y="4332"/>
                      <a:pt x="4784" y="4332"/>
                    </a:cubicBezTo>
                    <a:cubicBezTo>
                      <a:pt x="5697" y="4332"/>
                      <a:pt x="6601" y="3990"/>
                      <a:pt x="7445" y="3627"/>
                    </a:cubicBezTo>
                    <a:lnTo>
                      <a:pt x="7445" y="3627"/>
                    </a:lnTo>
                    <a:cubicBezTo>
                      <a:pt x="7456" y="3638"/>
                      <a:pt x="7466" y="3650"/>
                      <a:pt x="7476" y="3661"/>
                    </a:cubicBezTo>
                    <a:cubicBezTo>
                      <a:pt x="7517" y="3710"/>
                      <a:pt x="7585" y="3731"/>
                      <a:pt x="7658" y="3731"/>
                    </a:cubicBezTo>
                    <a:cubicBezTo>
                      <a:pt x="7861" y="3731"/>
                      <a:pt x="8109" y="3572"/>
                      <a:pt x="7972" y="3413"/>
                    </a:cubicBezTo>
                    <a:lnTo>
                      <a:pt x="8003" y="3413"/>
                    </a:lnTo>
                    <a:cubicBezTo>
                      <a:pt x="7964" y="3369"/>
                      <a:pt x="7924" y="3326"/>
                      <a:pt x="7884" y="3283"/>
                    </a:cubicBezTo>
                    <a:lnTo>
                      <a:pt x="7884" y="3283"/>
                    </a:lnTo>
                    <a:cubicBezTo>
                      <a:pt x="7871" y="3254"/>
                      <a:pt x="7846" y="3228"/>
                      <a:pt x="7814" y="3208"/>
                    </a:cubicBezTo>
                    <a:lnTo>
                      <a:pt x="7814" y="3208"/>
                    </a:lnTo>
                    <a:cubicBezTo>
                      <a:pt x="5950" y="1259"/>
                      <a:pt x="3165" y="180"/>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9"/>
              <p:cNvSpPr/>
              <p:nvPr/>
            </p:nvSpPr>
            <p:spPr>
              <a:xfrm>
                <a:off x="2086025" y="1908300"/>
                <a:ext cx="295550" cy="250075"/>
              </a:xfrm>
              <a:custGeom>
                <a:avLst/>
                <a:gdLst/>
                <a:ahLst/>
                <a:cxnLst/>
                <a:rect l="l" t="t" r="r" b="b"/>
                <a:pathLst>
                  <a:path w="11822" h="10003" extrusionOk="0">
                    <a:moveTo>
                      <a:pt x="10439" y="159"/>
                    </a:moveTo>
                    <a:cubicBezTo>
                      <a:pt x="10598" y="159"/>
                      <a:pt x="10713" y="195"/>
                      <a:pt x="10767" y="280"/>
                    </a:cubicBezTo>
                    <a:cubicBezTo>
                      <a:pt x="11108" y="745"/>
                      <a:pt x="10426" y="1427"/>
                      <a:pt x="10177" y="1800"/>
                    </a:cubicBezTo>
                    <a:cubicBezTo>
                      <a:pt x="8750" y="3971"/>
                      <a:pt x="7541" y="6453"/>
                      <a:pt x="5183" y="7693"/>
                    </a:cubicBezTo>
                    <a:cubicBezTo>
                      <a:pt x="3882" y="8381"/>
                      <a:pt x="2425" y="8563"/>
                      <a:pt x="1105" y="9132"/>
                    </a:cubicBezTo>
                    <a:lnTo>
                      <a:pt x="1105" y="9132"/>
                    </a:lnTo>
                    <a:cubicBezTo>
                      <a:pt x="1736" y="7296"/>
                      <a:pt x="2678" y="5568"/>
                      <a:pt x="3911" y="4033"/>
                    </a:cubicBezTo>
                    <a:cubicBezTo>
                      <a:pt x="4656" y="3133"/>
                      <a:pt x="5587" y="2327"/>
                      <a:pt x="6579" y="1707"/>
                    </a:cubicBezTo>
                    <a:cubicBezTo>
                      <a:pt x="6951" y="1467"/>
                      <a:pt x="9485" y="159"/>
                      <a:pt x="10439" y="159"/>
                    </a:cubicBezTo>
                    <a:close/>
                    <a:moveTo>
                      <a:pt x="11635" y="1"/>
                    </a:moveTo>
                    <a:cubicBezTo>
                      <a:pt x="5999" y="180"/>
                      <a:pt x="2247" y="4445"/>
                      <a:pt x="489" y="9435"/>
                    </a:cubicBezTo>
                    <a:lnTo>
                      <a:pt x="489" y="9435"/>
                    </a:lnTo>
                    <a:cubicBezTo>
                      <a:pt x="356" y="9510"/>
                      <a:pt x="225" y="9591"/>
                      <a:pt x="96" y="9679"/>
                    </a:cubicBezTo>
                    <a:cubicBezTo>
                      <a:pt x="1" y="9747"/>
                      <a:pt x="55" y="9773"/>
                      <a:pt x="154" y="9773"/>
                    </a:cubicBezTo>
                    <a:cubicBezTo>
                      <a:pt x="221" y="9773"/>
                      <a:pt x="309" y="9761"/>
                      <a:pt x="384" y="9742"/>
                    </a:cubicBezTo>
                    <a:lnTo>
                      <a:pt x="384" y="9742"/>
                    </a:lnTo>
                    <a:cubicBezTo>
                      <a:pt x="360" y="9814"/>
                      <a:pt x="336" y="9886"/>
                      <a:pt x="313" y="9958"/>
                    </a:cubicBezTo>
                    <a:cubicBezTo>
                      <a:pt x="303" y="9989"/>
                      <a:pt x="355" y="10002"/>
                      <a:pt x="430" y="10002"/>
                    </a:cubicBezTo>
                    <a:cubicBezTo>
                      <a:pt x="582" y="10002"/>
                      <a:pt x="830" y="9947"/>
                      <a:pt x="872" y="9865"/>
                    </a:cubicBezTo>
                    <a:cubicBezTo>
                      <a:pt x="919" y="9704"/>
                      <a:pt x="969" y="9543"/>
                      <a:pt x="1021" y="9384"/>
                    </a:cubicBezTo>
                    <a:lnTo>
                      <a:pt x="1021" y="9384"/>
                    </a:lnTo>
                    <a:cubicBezTo>
                      <a:pt x="2994" y="8323"/>
                      <a:pt x="5268" y="8487"/>
                      <a:pt x="7013" y="6856"/>
                    </a:cubicBezTo>
                    <a:cubicBezTo>
                      <a:pt x="8999" y="4995"/>
                      <a:pt x="10332" y="2327"/>
                      <a:pt x="11790" y="63"/>
                    </a:cubicBezTo>
                    <a:cubicBezTo>
                      <a:pt x="11821" y="1"/>
                      <a:pt x="11635" y="1"/>
                      <a:pt x="1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9"/>
              <p:cNvSpPr/>
              <p:nvPr/>
            </p:nvSpPr>
            <p:spPr>
              <a:xfrm>
                <a:off x="2085050" y="2026925"/>
                <a:ext cx="159325" cy="134975"/>
              </a:xfrm>
              <a:custGeom>
                <a:avLst/>
                <a:gdLst/>
                <a:ahLst/>
                <a:cxnLst/>
                <a:rect l="l" t="t" r="r" b="b"/>
                <a:pathLst>
                  <a:path w="6373" h="5399" extrusionOk="0">
                    <a:moveTo>
                      <a:pt x="6219" y="0"/>
                    </a:moveTo>
                    <a:cubicBezTo>
                      <a:pt x="6093" y="0"/>
                      <a:pt x="5895" y="42"/>
                      <a:pt x="5843" y="95"/>
                    </a:cubicBezTo>
                    <a:cubicBezTo>
                      <a:pt x="3609" y="1521"/>
                      <a:pt x="1345" y="3010"/>
                      <a:pt x="11" y="5368"/>
                    </a:cubicBezTo>
                    <a:cubicBezTo>
                      <a:pt x="1" y="5388"/>
                      <a:pt x="49" y="5399"/>
                      <a:pt x="121" y="5399"/>
                    </a:cubicBezTo>
                    <a:cubicBezTo>
                      <a:pt x="266" y="5399"/>
                      <a:pt x="507" y="5357"/>
                      <a:pt x="569" y="5275"/>
                    </a:cubicBezTo>
                    <a:cubicBezTo>
                      <a:pt x="1872" y="2948"/>
                      <a:pt x="4075" y="1490"/>
                      <a:pt x="6277" y="95"/>
                    </a:cubicBezTo>
                    <a:cubicBezTo>
                      <a:pt x="6373" y="26"/>
                      <a:pt x="6318" y="0"/>
                      <a:pt x="62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9"/>
              <p:cNvSpPr/>
              <p:nvPr/>
            </p:nvSpPr>
            <p:spPr>
              <a:xfrm>
                <a:off x="1884125" y="1950475"/>
                <a:ext cx="191100" cy="386625"/>
              </a:xfrm>
              <a:custGeom>
                <a:avLst/>
                <a:gdLst/>
                <a:ahLst/>
                <a:cxnLst/>
                <a:rect l="l" t="t" r="r" b="b"/>
                <a:pathLst>
                  <a:path w="7644" h="15465" extrusionOk="0">
                    <a:moveTo>
                      <a:pt x="910" y="1196"/>
                    </a:moveTo>
                    <a:lnTo>
                      <a:pt x="910" y="1196"/>
                    </a:lnTo>
                    <a:cubicBezTo>
                      <a:pt x="2660" y="3053"/>
                      <a:pt x="4391" y="4874"/>
                      <a:pt x="5163" y="7402"/>
                    </a:cubicBezTo>
                    <a:cubicBezTo>
                      <a:pt x="5809" y="9546"/>
                      <a:pt x="6240" y="11775"/>
                      <a:pt x="6437" y="14019"/>
                    </a:cubicBezTo>
                    <a:lnTo>
                      <a:pt x="6437" y="14019"/>
                    </a:lnTo>
                    <a:cubicBezTo>
                      <a:pt x="5962" y="13632"/>
                      <a:pt x="5458" y="13280"/>
                      <a:pt x="5008" y="12830"/>
                    </a:cubicBezTo>
                    <a:cubicBezTo>
                      <a:pt x="4016" y="11838"/>
                      <a:pt x="3581" y="10504"/>
                      <a:pt x="3178" y="9201"/>
                    </a:cubicBezTo>
                    <a:cubicBezTo>
                      <a:pt x="2388" y="6533"/>
                      <a:pt x="1646" y="3864"/>
                      <a:pt x="910" y="1196"/>
                    </a:cubicBezTo>
                    <a:close/>
                    <a:moveTo>
                      <a:pt x="421" y="1"/>
                    </a:moveTo>
                    <a:cubicBezTo>
                      <a:pt x="246" y="1"/>
                      <a:pt x="0" y="103"/>
                      <a:pt x="45" y="237"/>
                    </a:cubicBezTo>
                    <a:cubicBezTo>
                      <a:pt x="48" y="246"/>
                      <a:pt x="50" y="256"/>
                      <a:pt x="53" y="265"/>
                    </a:cubicBezTo>
                    <a:lnTo>
                      <a:pt x="53" y="265"/>
                    </a:lnTo>
                    <a:lnTo>
                      <a:pt x="45" y="268"/>
                    </a:lnTo>
                    <a:cubicBezTo>
                      <a:pt x="49" y="272"/>
                      <a:pt x="53" y="277"/>
                      <a:pt x="58" y="281"/>
                    </a:cubicBezTo>
                    <a:lnTo>
                      <a:pt x="58" y="281"/>
                    </a:lnTo>
                    <a:cubicBezTo>
                      <a:pt x="952" y="3462"/>
                      <a:pt x="1756" y="6704"/>
                      <a:pt x="2806" y="9884"/>
                    </a:cubicBezTo>
                    <a:cubicBezTo>
                      <a:pt x="3085" y="10969"/>
                      <a:pt x="3612" y="11962"/>
                      <a:pt x="4295" y="12830"/>
                    </a:cubicBezTo>
                    <a:cubicBezTo>
                      <a:pt x="4947" y="13580"/>
                      <a:pt x="5808" y="14047"/>
                      <a:pt x="6493" y="14745"/>
                    </a:cubicBezTo>
                    <a:lnTo>
                      <a:pt x="6493" y="14745"/>
                    </a:lnTo>
                    <a:cubicBezTo>
                      <a:pt x="6507" y="14955"/>
                      <a:pt x="6518" y="15164"/>
                      <a:pt x="6528" y="15374"/>
                    </a:cubicBezTo>
                    <a:cubicBezTo>
                      <a:pt x="6528" y="15437"/>
                      <a:pt x="6593" y="15465"/>
                      <a:pt x="6678" y="15465"/>
                    </a:cubicBezTo>
                    <a:cubicBezTo>
                      <a:pt x="6780" y="15465"/>
                      <a:pt x="6911" y="15426"/>
                      <a:pt x="6997" y="15363"/>
                    </a:cubicBezTo>
                    <a:lnTo>
                      <a:pt x="6997" y="15363"/>
                    </a:lnTo>
                    <a:cubicBezTo>
                      <a:pt x="7006" y="15377"/>
                      <a:pt x="7015" y="15391"/>
                      <a:pt x="7024" y="15405"/>
                    </a:cubicBezTo>
                    <a:cubicBezTo>
                      <a:pt x="7049" y="15446"/>
                      <a:pt x="7105" y="15463"/>
                      <a:pt x="7172" y="15463"/>
                    </a:cubicBezTo>
                    <a:cubicBezTo>
                      <a:pt x="7363" y="15463"/>
                      <a:pt x="7643" y="15325"/>
                      <a:pt x="7552" y="15188"/>
                    </a:cubicBezTo>
                    <a:cubicBezTo>
                      <a:pt x="7400" y="14961"/>
                      <a:pt x="7232" y="14760"/>
                      <a:pt x="7053" y="14576"/>
                    </a:cubicBezTo>
                    <a:lnTo>
                      <a:pt x="7053" y="14576"/>
                    </a:lnTo>
                    <a:cubicBezTo>
                      <a:pt x="6888" y="11848"/>
                      <a:pt x="6398" y="9153"/>
                      <a:pt x="5535" y="6565"/>
                    </a:cubicBezTo>
                    <a:cubicBezTo>
                      <a:pt x="4641" y="3974"/>
                      <a:pt x="2429" y="2089"/>
                      <a:pt x="605" y="86"/>
                    </a:cubicBezTo>
                    <a:lnTo>
                      <a:pt x="605" y="86"/>
                    </a:lnTo>
                    <a:cubicBezTo>
                      <a:pt x="604" y="85"/>
                      <a:pt x="604" y="83"/>
                      <a:pt x="603" y="82"/>
                    </a:cubicBezTo>
                    <a:lnTo>
                      <a:pt x="601" y="82"/>
                    </a:lnTo>
                    <a:lnTo>
                      <a:pt x="601" y="82"/>
                    </a:lnTo>
                    <a:cubicBezTo>
                      <a:pt x="592" y="72"/>
                      <a:pt x="582" y="61"/>
                      <a:pt x="572" y="51"/>
                    </a:cubicBezTo>
                    <a:cubicBezTo>
                      <a:pt x="546" y="16"/>
                      <a:pt x="489" y="1"/>
                      <a:pt x="4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9"/>
              <p:cNvSpPr/>
              <p:nvPr/>
            </p:nvSpPr>
            <p:spPr>
              <a:xfrm>
                <a:off x="2047325" y="1954175"/>
                <a:ext cx="256350" cy="1244800"/>
              </a:xfrm>
              <a:custGeom>
                <a:avLst/>
                <a:gdLst/>
                <a:ahLst/>
                <a:cxnLst/>
                <a:rect l="l" t="t" r="r" b="b"/>
                <a:pathLst>
                  <a:path w="10254" h="49792" extrusionOk="0">
                    <a:moveTo>
                      <a:pt x="938" y="0"/>
                    </a:moveTo>
                    <a:cubicBezTo>
                      <a:pt x="748" y="0"/>
                      <a:pt x="510" y="168"/>
                      <a:pt x="620" y="368"/>
                    </a:cubicBezTo>
                    <a:cubicBezTo>
                      <a:pt x="1737" y="2384"/>
                      <a:pt x="2171" y="4742"/>
                      <a:pt x="1799" y="7037"/>
                    </a:cubicBezTo>
                    <a:cubicBezTo>
                      <a:pt x="1458" y="9022"/>
                      <a:pt x="496" y="10759"/>
                      <a:pt x="310" y="12807"/>
                    </a:cubicBezTo>
                    <a:cubicBezTo>
                      <a:pt x="0" y="16901"/>
                      <a:pt x="279" y="21058"/>
                      <a:pt x="1210" y="25090"/>
                    </a:cubicBezTo>
                    <a:cubicBezTo>
                      <a:pt x="2140" y="29340"/>
                      <a:pt x="2947" y="33714"/>
                      <a:pt x="4188" y="37901"/>
                    </a:cubicBezTo>
                    <a:cubicBezTo>
                      <a:pt x="5428" y="42120"/>
                      <a:pt x="7538" y="45904"/>
                      <a:pt x="9616" y="49688"/>
                    </a:cubicBezTo>
                    <a:cubicBezTo>
                      <a:pt x="9652" y="49761"/>
                      <a:pt x="9726" y="49791"/>
                      <a:pt x="9808" y="49791"/>
                    </a:cubicBezTo>
                    <a:cubicBezTo>
                      <a:pt x="10006" y="49791"/>
                      <a:pt x="10253" y="49616"/>
                      <a:pt x="10143" y="49440"/>
                    </a:cubicBezTo>
                    <a:cubicBezTo>
                      <a:pt x="7848" y="45346"/>
                      <a:pt x="5646" y="41220"/>
                      <a:pt x="4436" y="36660"/>
                    </a:cubicBezTo>
                    <a:cubicBezTo>
                      <a:pt x="3319" y="32380"/>
                      <a:pt x="2358" y="28006"/>
                      <a:pt x="1489" y="23632"/>
                    </a:cubicBezTo>
                    <a:cubicBezTo>
                      <a:pt x="620" y="19476"/>
                      <a:pt x="93" y="14109"/>
                      <a:pt x="1458" y="9984"/>
                    </a:cubicBezTo>
                    <a:cubicBezTo>
                      <a:pt x="2575" y="6510"/>
                      <a:pt x="2916" y="3470"/>
                      <a:pt x="1117" y="89"/>
                    </a:cubicBezTo>
                    <a:cubicBezTo>
                      <a:pt x="1081" y="27"/>
                      <a:pt x="1013" y="0"/>
                      <a:pt x="9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9"/>
              <p:cNvSpPr/>
              <p:nvPr/>
            </p:nvSpPr>
            <p:spPr>
              <a:xfrm>
                <a:off x="2075975" y="2144550"/>
                <a:ext cx="192150" cy="415100"/>
              </a:xfrm>
              <a:custGeom>
                <a:avLst/>
                <a:gdLst/>
                <a:ahLst/>
                <a:cxnLst/>
                <a:rect l="l" t="t" r="r" b="b"/>
                <a:pathLst>
                  <a:path w="7686" h="16604" extrusionOk="0">
                    <a:moveTo>
                      <a:pt x="6543" y="484"/>
                    </a:moveTo>
                    <a:cubicBezTo>
                      <a:pt x="7029" y="6035"/>
                      <a:pt x="4909" y="11478"/>
                      <a:pt x="802" y="15204"/>
                    </a:cubicBezTo>
                    <a:lnTo>
                      <a:pt x="802" y="15204"/>
                    </a:lnTo>
                    <a:cubicBezTo>
                      <a:pt x="1120" y="12569"/>
                      <a:pt x="735" y="9985"/>
                      <a:pt x="1646" y="7332"/>
                    </a:cubicBezTo>
                    <a:cubicBezTo>
                      <a:pt x="2628" y="4644"/>
                      <a:pt x="4311" y="2253"/>
                      <a:pt x="6543" y="484"/>
                    </a:cubicBezTo>
                    <a:close/>
                    <a:moveTo>
                      <a:pt x="6999" y="0"/>
                    </a:moveTo>
                    <a:cubicBezTo>
                      <a:pt x="6859" y="0"/>
                      <a:pt x="6570" y="112"/>
                      <a:pt x="6547" y="135"/>
                    </a:cubicBezTo>
                    <a:cubicBezTo>
                      <a:pt x="4220" y="1873"/>
                      <a:pt x="2390" y="4199"/>
                      <a:pt x="1305" y="6867"/>
                    </a:cubicBezTo>
                    <a:cubicBezTo>
                      <a:pt x="839" y="8076"/>
                      <a:pt x="498" y="9348"/>
                      <a:pt x="343" y="10620"/>
                    </a:cubicBezTo>
                    <a:cubicBezTo>
                      <a:pt x="128" y="12337"/>
                      <a:pt x="378" y="14055"/>
                      <a:pt x="168" y="15752"/>
                    </a:cubicBezTo>
                    <a:lnTo>
                      <a:pt x="168" y="15752"/>
                    </a:lnTo>
                    <a:cubicBezTo>
                      <a:pt x="123" y="15789"/>
                      <a:pt x="78" y="15826"/>
                      <a:pt x="33" y="15862"/>
                    </a:cubicBezTo>
                    <a:cubicBezTo>
                      <a:pt x="0" y="15895"/>
                      <a:pt x="40" y="15908"/>
                      <a:pt x="108" y="15908"/>
                    </a:cubicBezTo>
                    <a:cubicBezTo>
                      <a:pt x="121" y="15908"/>
                      <a:pt x="134" y="15908"/>
                      <a:pt x="148" y="15907"/>
                    </a:cubicBezTo>
                    <a:lnTo>
                      <a:pt x="148" y="15907"/>
                    </a:lnTo>
                    <a:cubicBezTo>
                      <a:pt x="118" y="16120"/>
                      <a:pt x="80" y="16332"/>
                      <a:pt x="33" y="16545"/>
                    </a:cubicBezTo>
                    <a:cubicBezTo>
                      <a:pt x="22" y="16586"/>
                      <a:pt x="78" y="16603"/>
                      <a:pt x="157" y="16603"/>
                    </a:cubicBezTo>
                    <a:cubicBezTo>
                      <a:pt x="315" y="16603"/>
                      <a:pt x="570" y="16534"/>
                      <a:pt x="591" y="16452"/>
                    </a:cubicBezTo>
                    <a:cubicBezTo>
                      <a:pt x="653" y="16175"/>
                      <a:pt x="703" y="15899"/>
                      <a:pt x="745" y="15624"/>
                    </a:cubicBezTo>
                    <a:lnTo>
                      <a:pt x="745" y="15624"/>
                    </a:lnTo>
                    <a:cubicBezTo>
                      <a:pt x="5319" y="11833"/>
                      <a:pt x="7685" y="5968"/>
                      <a:pt x="7074" y="42"/>
                    </a:cubicBezTo>
                    <a:cubicBezTo>
                      <a:pt x="7074" y="12"/>
                      <a:pt x="7044" y="0"/>
                      <a:pt x="6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9"/>
              <p:cNvSpPr/>
              <p:nvPr/>
            </p:nvSpPr>
            <p:spPr>
              <a:xfrm>
                <a:off x="2077275" y="2314125"/>
                <a:ext cx="115650" cy="243800"/>
              </a:xfrm>
              <a:custGeom>
                <a:avLst/>
                <a:gdLst/>
                <a:ahLst/>
                <a:cxnLst/>
                <a:rect l="l" t="t" r="r" b="b"/>
                <a:pathLst>
                  <a:path w="4626" h="9752" extrusionOk="0">
                    <a:moveTo>
                      <a:pt x="4478" y="0"/>
                    </a:moveTo>
                    <a:cubicBezTo>
                      <a:pt x="4330" y="0"/>
                      <a:pt x="4103" y="49"/>
                      <a:pt x="4044" y="146"/>
                    </a:cubicBezTo>
                    <a:cubicBezTo>
                      <a:pt x="2307" y="3092"/>
                      <a:pt x="1253" y="6505"/>
                      <a:pt x="12" y="9700"/>
                    </a:cubicBezTo>
                    <a:cubicBezTo>
                      <a:pt x="0" y="9734"/>
                      <a:pt x="67" y="9752"/>
                      <a:pt x="159" y="9752"/>
                    </a:cubicBezTo>
                    <a:cubicBezTo>
                      <a:pt x="311" y="9752"/>
                      <a:pt x="531" y="9703"/>
                      <a:pt x="570" y="9607"/>
                    </a:cubicBezTo>
                    <a:cubicBezTo>
                      <a:pt x="1811" y="6412"/>
                      <a:pt x="2866" y="2999"/>
                      <a:pt x="4603" y="53"/>
                    </a:cubicBezTo>
                    <a:cubicBezTo>
                      <a:pt x="4626" y="18"/>
                      <a:pt x="4566" y="0"/>
                      <a:pt x="44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9"/>
              <p:cNvSpPr/>
              <p:nvPr/>
            </p:nvSpPr>
            <p:spPr>
              <a:xfrm>
                <a:off x="1833925" y="2362025"/>
                <a:ext cx="281650" cy="341550"/>
              </a:xfrm>
              <a:custGeom>
                <a:avLst/>
                <a:gdLst/>
                <a:ahLst/>
                <a:cxnLst/>
                <a:rect l="l" t="t" r="r" b="b"/>
                <a:pathLst>
                  <a:path w="11266" h="13662" extrusionOk="0">
                    <a:moveTo>
                      <a:pt x="1580" y="1603"/>
                    </a:moveTo>
                    <a:lnTo>
                      <a:pt x="1580" y="1603"/>
                    </a:lnTo>
                    <a:cubicBezTo>
                      <a:pt x="5401" y="4910"/>
                      <a:pt x="10119" y="7918"/>
                      <a:pt x="10677" y="13236"/>
                    </a:cubicBezTo>
                    <a:lnTo>
                      <a:pt x="10677" y="13236"/>
                    </a:lnTo>
                    <a:cubicBezTo>
                      <a:pt x="7434" y="12696"/>
                      <a:pt x="4690" y="10466"/>
                      <a:pt x="3480" y="7380"/>
                    </a:cubicBezTo>
                    <a:cubicBezTo>
                      <a:pt x="2740" y="5447"/>
                      <a:pt x="2441" y="3423"/>
                      <a:pt x="1580" y="1603"/>
                    </a:cubicBezTo>
                    <a:close/>
                    <a:moveTo>
                      <a:pt x="505" y="1"/>
                    </a:moveTo>
                    <a:cubicBezTo>
                      <a:pt x="310" y="1"/>
                      <a:pt x="1" y="123"/>
                      <a:pt x="99" y="246"/>
                    </a:cubicBezTo>
                    <a:cubicBezTo>
                      <a:pt x="99" y="246"/>
                      <a:pt x="99" y="246"/>
                      <a:pt x="99" y="246"/>
                    </a:cubicBezTo>
                    <a:lnTo>
                      <a:pt x="99" y="246"/>
                    </a:lnTo>
                    <a:cubicBezTo>
                      <a:pt x="2177" y="2945"/>
                      <a:pt x="2022" y="6543"/>
                      <a:pt x="3852" y="9335"/>
                    </a:cubicBezTo>
                    <a:cubicBezTo>
                      <a:pt x="5403" y="11630"/>
                      <a:pt x="7854" y="13181"/>
                      <a:pt x="10583" y="13584"/>
                    </a:cubicBezTo>
                    <a:cubicBezTo>
                      <a:pt x="10614" y="13584"/>
                      <a:pt x="10658" y="13575"/>
                      <a:pt x="10706" y="13559"/>
                    </a:cubicBezTo>
                    <a:lnTo>
                      <a:pt x="10706" y="13559"/>
                    </a:lnTo>
                    <a:cubicBezTo>
                      <a:pt x="10706" y="13567"/>
                      <a:pt x="10707" y="13576"/>
                      <a:pt x="10707" y="13584"/>
                    </a:cubicBezTo>
                    <a:cubicBezTo>
                      <a:pt x="10707" y="13637"/>
                      <a:pt x="10773" y="13661"/>
                      <a:pt x="10858" y="13661"/>
                    </a:cubicBezTo>
                    <a:cubicBezTo>
                      <a:pt x="11024" y="13661"/>
                      <a:pt x="11266" y="13572"/>
                      <a:pt x="11266" y="13429"/>
                    </a:cubicBezTo>
                    <a:cubicBezTo>
                      <a:pt x="10832" y="7132"/>
                      <a:pt x="4659" y="4030"/>
                      <a:pt x="626" y="29"/>
                    </a:cubicBezTo>
                    <a:cubicBezTo>
                      <a:pt x="600" y="9"/>
                      <a:pt x="556"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9"/>
              <p:cNvSpPr/>
              <p:nvPr/>
            </p:nvSpPr>
            <p:spPr>
              <a:xfrm>
                <a:off x="1944625" y="2496250"/>
                <a:ext cx="165325" cy="203425"/>
              </a:xfrm>
              <a:custGeom>
                <a:avLst/>
                <a:gdLst/>
                <a:ahLst/>
                <a:cxnLst/>
                <a:rect l="l" t="t" r="r" b="b"/>
                <a:pathLst>
                  <a:path w="6613" h="8137" extrusionOk="0">
                    <a:moveTo>
                      <a:pt x="498" y="1"/>
                    </a:moveTo>
                    <a:cubicBezTo>
                      <a:pt x="311" y="1"/>
                      <a:pt x="0" y="137"/>
                      <a:pt x="76" y="212"/>
                    </a:cubicBezTo>
                    <a:cubicBezTo>
                      <a:pt x="1161" y="1360"/>
                      <a:pt x="2247" y="2539"/>
                      <a:pt x="3240" y="3779"/>
                    </a:cubicBezTo>
                    <a:cubicBezTo>
                      <a:pt x="4263" y="4989"/>
                      <a:pt x="5628" y="6447"/>
                      <a:pt x="6031" y="8091"/>
                    </a:cubicBezTo>
                    <a:cubicBezTo>
                      <a:pt x="6039" y="8123"/>
                      <a:pt x="6083" y="8137"/>
                      <a:pt x="6143" y="8137"/>
                    </a:cubicBezTo>
                    <a:cubicBezTo>
                      <a:pt x="6313" y="8137"/>
                      <a:pt x="6613" y="8028"/>
                      <a:pt x="6590" y="7936"/>
                    </a:cubicBezTo>
                    <a:cubicBezTo>
                      <a:pt x="6217" y="6447"/>
                      <a:pt x="5070" y="5206"/>
                      <a:pt x="4139" y="3997"/>
                    </a:cubicBezTo>
                    <a:cubicBezTo>
                      <a:pt x="3022" y="2632"/>
                      <a:pt x="1844" y="1298"/>
                      <a:pt x="603" y="26"/>
                    </a:cubicBezTo>
                    <a:cubicBezTo>
                      <a:pt x="579" y="8"/>
                      <a:pt x="542" y="1"/>
                      <a:pt x="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9"/>
              <p:cNvSpPr/>
              <p:nvPr/>
            </p:nvSpPr>
            <p:spPr>
              <a:xfrm>
                <a:off x="2157425" y="2486025"/>
                <a:ext cx="261675" cy="438775"/>
              </a:xfrm>
              <a:custGeom>
                <a:avLst/>
                <a:gdLst/>
                <a:ahLst/>
                <a:cxnLst/>
                <a:rect l="l" t="t" r="r" b="b"/>
                <a:pathLst>
                  <a:path w="10467" h="17551" extrusionOk="0">
                    <a:moveTo>
                      <a:pt x="9741" y="373"/>
                    </a:moveTo>
                    <a:lnTo>
                      <a:pt x="9741" y="373"/>
                    </a:lnTo>
                    <a:cubicBezTo>
                      <a:pt x="9834" y="745"/>
                      <a:pt x="9803" y="1118"/>
                      <a:pt x="9648" y="1428"/>
                    </a:cubicBezTo>
                    <a:cubicBezTo>
                      <a:pt x="9121" y="4871"/>
                      <a:pt x="7476" y="8035"/>
                      <a:pt x="4995" y="10454"/>
                    </a:cubicBezTo>
                    <a:cubicBezTo>
                      <a:pt x="3809" y="11553"/>
                      <a:pt x="2535" y="12573"/>
                      <a:pt x="1564" y="13796"/>
                    </a:cubicBezTo>
                    <a:lnTo>
                      <a:pt x="1564" y="13796"/>
                    </a:lnTo>
                    <a:cubicBezTo>
                      <a:pt x="2783" y="10528"/>
                      <a:pt x="4670" y="7523"/>
                      <a:pt x="7104" y="4995"/>
                    </a:cubicBezTo>
                    <a:cubicBezTo>
                      <a:pt x="7152" y="4948"/>
                      <a:pt x="7104" y="4927"/>
                      <a:pt x="7022" y="4927"/>
                    </a:cubicBezTo>
                    <a:cubicBezTo>
                      <a:pt x="6889" y="4927"/>
                      <a:pt x="6665" y="4980"/>
                      <a:pt x="6608" y="5057"/>
                    </a:cubicBezTo>
                    <a:cubicBezTo>
                      <a:pt x="4026" y="7688"/>
                      <a:pt x="2075" y="10836"/>
                      <a:pt x="845" y="14274"/>
                    </a:cubicBezTo>
                    <a:lnTo>
                      <a:pt x="845" y="14274"/>
                    </a:lnTo>
                    <a:cubicBezTo>
                      <a:pt x="1170" y="11790"/>
                      <a:pt x="1755" y="9338"/>
                      <a:pt x="2855" y="7073"/>
                    </a:cubicBezTo>
                    <a:cubicBezTo>
                      <a:pt x="3630" y="5460"/>
                      <a:pt x="4685" y="4033"/>
                      <a:pt x="5957" y="2793"/>
                    </a:cubicBezTo>
                    <a:cubicBezTo>
                      <a:pt x="6515" y="2265"/>
                      <a:pt x="7135" y="1800"/>
                      <a:pt x="7787" y="1366"/>
                    </a:cubicBezTo>
                    <a:cubicBezTo>
                      <a:pt x="8407" y="962"/>
                      <a:pt x="9058" y="652"/>
                      <a:pt x="9741" y="373"/>
                    </a:cubicBezTo>
                    <a:close/>
                    <a:moveTo>
                      <a:pt x="10366" y="0"/>
                    </a:moveTo>
                    <a:cubicBezTo>
                      <a:pt x="10268" y="0"/>
                      <a:pt x="10121" y="44"/>
                      <a:pt x="10082" y="63"/>
                    </a:cubicBezTo>
                    <a:cubicBezTo>
                      <a:pt x="2877" y="2515"/>
                      <a:pt x="517" y="10079"/>
                      <a:pt x="33" y="17016"/>
                    </a:cubicBezTo>
                    <a:lnTo>
                      <a:pt x="33" y="17016"/>
                    </a:lnTo>
                    <a:cubicBezTo>
                      <a:pt x="22" y="17062"/>
                      <a:pt x="11" y="17108"/>
                      <a:pt x="1" y="17154"/>
                    </a:cubicBezTo>
                    <a:lnTo>
                      <a:pt x="24" y="17151"/>
                    </a:lnTo>
                    <a:lnTo>
                      <a:pt x="24" y="17151"/>
                    </a:lnTo>
                    <a:cubicBezTo>
                      <a:pt x="16" y="17276"/>
                      <a:pt x="8" y="17402"/>
                      <a:pt x="1" y="17527"/>
                    </a:cubicBezTo>
                    <a:cubicBezTo>
                      <a:pt x="1" y="17543"/>
                      <a:pt x="38" y="17550"/>
                      <a:pt x="93" y="17550"/>
                    </a:cubicBezTo>
                    <a:cubicBezTo>
                      <a:pt x="252" y="17550"/>
                      <a:pt x="559" y="17487"/>
                      <a:pt x="559" y="17372"/>
                    </a:cubicBezTo>
                    <a:lnTo>
                      <a:pt x="559" y="17341"/>
                    </a:lnTo>
                    <a:cubicBezTo>
                      <a:pt x="564" y="17257"/>
                      <a:pt x="570" y="17173"/>
                      <a:pt x="575" y="17089"/>
                    </a:cubicBezTo>
                    <a:lnTo>
                      <a:pt x="575" y="17089"/>
                    </a:lnTo>
                    <a:cubicBezTo>
                      <a:pt x="583" y="17080"/>
                      <a:pt x="588" y="17070"/>
                      <a:pt x="590" y="17061"/>
                    </a:cubicBezTo>
                    <a:cubicBezTo>
                      <a:pt x="709" y="16536"/>
                      <a:pt x="844" y="16016"/>
                      <a:pt x="996" y="15501"/>
                    </a:cubicBezTo>
                    <a:lnTo>
                      <a:pt x="996" y="15501"/>
                    </a:lnTo>
                    <a:cubicBezTo>
                      <a:pt x="2142" y="12783"/>
                      <a:pt x="4958" y="11237"/>
                      <a:pt x="6856" y="8996"/>
                    </a:cubicBezTo>
                    <a:cubicBezTo>
                      <a:pt x="8965" y="6453"/>
                      <a:pt x="9772" y="3196"/>
                      <a:pt x="10454" y="63"/>
                    </a:cubicBezTo>
                    <a:cubicBezTo>
                      <a:pt x="10466" y="16"/>
                      <a:pt x="10425" y="0"/>
                      <a:pt x="10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9"/>
              <p:cNvSpPr/>
              <p:nvPr/>
            </p:nvSpPr>
            <p:spPr>
              <a:xfrm>
                <a:off x="1912550" y="2653825"/>
                <a:ext cx="256550" cy="268300"/>
              </a:xfrm>
              <a:custGeom>
                <a:avLst/>
                <a:gdLst/>
                <a:ahLst/>
                <a:cxnLst/>
                <a:rect l="l" t="t" r="r" b="b"/>
                <a:pathLst>
                  <a:path w="10262" h="10732" extrusionOk="0">
                    <a:moveTo>
                      <a:pt x="717" y="802"/>
                    </a:moveTo>
                    <a:cubicBezTo>
                      <a:pt x="2321" y="2129"/>
                      <a:pt x="4030" y="3202"/>
                      <a:pt x="5763" y="4394"/>
                    </a:cubicBezTo>
                    <a:cubicBezTo>
                      <a:pt x="7854" y="5839"/>
                      <a:pt x="8939" y="7984"/>
                      <a:pt x="9653" y="10348"/>
                    </a:cubicBezTo>
                    <a:lnTo>
                      <a:pt x="9653" y="10348"/>
                    </a:lnTo>
                    <a:cubicBezTo>
                      <a:pt x="7468" y="9442"/>
                      <a:pt x="5239" y="8467"/>
                      <a:pt x="3499" y="6813"/>
                    </a:cubicBezTo>
                    <a:cubicBezTo>
                      <a:pt x="1766" y="5137"/>
                      <a:pt x="1142" y="3057"/>
                      <a:pt x="717" y="802"/>
                    </a:cubicBezTo>
                    <a:close/>
                    <a:moveTo>
                      <a:pt x="474" y="0"/>
                    </a:moveTo>
                    <a:cubicBezTo>
                      <a:pt x="298" y="0"/>
                      <a:pt x="1" y="78"/>
                      <a:pt x="25" y="175"/>
                    </a:cubicBezTo>
                    <a:cubicBezTo>
                      <a:pt x="26" y="185"/>
                      <a:pt x="28" y="195"/>
                      <a:pt x="30" y="205"/>
                    </a:cubicBezTo>
                    <a:lnTo>
                      <a:pt x="30" y="205"/>
                    </a:lnTo>
                    <a:lnTo>
                      <a:pt x="25" y="206"/>
                    </a:lnTo>
                    <a:cubicBezTo>
                      <a:pt x="27" y="208"/>
                      <a:pt x="29" y="210"/>
                      <a:pt x="31" y="212"/>
                    </a:cubicBezTo>
                    <a:lnTo>
                      <a:pt x="31" y="212"/>
                    </a:lnTo>
                    <a:cubicBezTo>
                      <a:pt x="433" y="2525"/>
                      <a:pt x="933" y="4775"/>
                      <a:pt x="2537" y="6565"/>
                    </a:cubicBezTo>
                    <a:cubicBezTo>
                      <a:pt x="4398" y="8612"/>
                      <a:pt x="7066" y="9698"/>
                      <a:pt x="9579" y="10722"/>
                    </a:cubicBezTo>
                    <a:cubicBezTo>
                      <a:pt x="9596" y="10728"/>
                      <a:pt x="9617" y="10732"/>
                      <a:pt x="9640" y="10732"/>
                    </a:cubicBezTo>
                    <a:cubicBezTo>
                      <a:pt x="9824" y="10732"/>
                      <a:pt x="10161" y="10535"/>
                      <a:pt x="10106" y="10535"/>
                    </a:cubicBezTo>
                    <a:cubicBezTo>
                      <a:pt x="10034" y="10506"/>
                      <a:pt x="9962" y="10476"/>
                      <a:pt x="9890" y="10446"/>
                    </a:cubicBezTo>
                    <a:lnTo>
                      <a:pt x="9890" y="10446"/>
                    </a:lnTo>
                    <a:cubicBezTo>
                      <a:pt x="10055" y="10417"/>
                      <a:pt x="10249" y="10331"/>
                      <a:pt x="10230" y="10256"/>
                    </a:cubicBezTo>
                    <a:lnTo>
                      <a:pt x="10261" y="10256"/>
                    </a:lnTo>
                    <a:cubicBezTo>
                      <a:pt x="9610" y="8054"/>
                      <a:pt x="8648" y="5945"/>
                      <a:pt x="6787" y="4518"/>
                    </a:cubicBezTo>
                    <a:cubicBezTo>
                      <a:pt x="4740" y="2936"/>
                      <a:pt x="2506" y="1757"/>
                      <a:pt x="583" y="20"/>
                    </a:cubicBezTo>
                    <a:cubicBezTo>
                      <a:pt x="563" y="6"/>
                      <a:pt x="523" y="0"/>
                      <a:pt x="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9"/>
              <p:cNvSpPr/>
              <p:nvPr/>
            </p:nvSpPr>
            <p:spPr>
              <a:xfrm>
                <a:off x="1997875" y="2774225"/>
                <a:ext cx="169450" cy="146250"/>
              </a:xfrm>
              <a:custGeom>
                <a:avLst/>
                <a:gdLst/>
                <a:ahLst/>
                <a:cxnLst/>
                <a:rect l="l" t="t" r="r" b="b"/>
                <a:pathLst>
                  <a:path w="6778" h="5850" extrusionOk="0">
                    <a:moveTo>
                      <a:pt x="522" y="1"/>
                    </a:moveTo>
                    <a:cubicBezTo>
                      <a:pt x="351" y="1"/>
                      <a:pt x="1" y="171"/>
                      <a:pt x="55" y="198"/>
                    </a:cubicBezTo>
                    <a:cubicBezTo>
                      <a:pt x="1265" y="1005"/>
                      <a:pt x="2443" y="1873"/>
                      <a:pt x="3591" y="2773"/>
                    </a:cubicBezTo>
                    <a:cubicBezTo>
                      <a:pt x="4584" y="3579"/>
                      <a:pt x="6011" y="4448"/>
                      <a:pt x="6197" y="5813"/>
                    </a:cubicBezTo>
                    <a:cubicBezTo>
                      <a:pt x="6197" y="5838"/>
                      <a:pt x="6241" y="5850"/>
                      <a:pt x="6305" y="5850"/>
                    </a:cubicBezTo>
                    <a:cubicBezTo>
                      <a:pt x="6474" y="5850"/>
                      <a:pt x="6778" y="5770"/>
                      <a:pt x="6755" y="5657"/>
                    </a:cubicBezTo>
                    <a:cubicBezTo>
                      <a:pt x="6569" y="4386"/>
                      <a:pt x="5390" y="3641"/>
                      <a:pt x="4460" y="2866"/>
                    </a:cubicBezTo>
                    <a:cubicBezTo>
                      <a:pt x="3219" y="1873"/>
                      <a:pt x="1916" y="912"/>
                      <a:pt x="582" y="12"/>
                    </a:cubicBezTo>
                    <a:cubicBezTo>
                      <a:pt x="567" y="4"/>
                      <a:pt x="546" y="1"/>
                      <a:pt x="5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9" name="Google Shape;1249;p9"/>
          <p:cNvGrpSpPr/>
          <p:nvPr/>
        </p:nvGrpSpPr>
        <p:grpSpPr>
          <a:xfrm>
            <a:off x="8498988" y="2757794"/>
            <a:ext cx="846716" cy="1493480"/>
            <a:chOff x="2797700" y="3217325"/>
            <a:chExt cx="682725" cy="1204225"/>
          </a:xfrm>
        </p:grpSpPr>
        <p:sp>
          <p:nvSpPr>
            <p:cNvPr id="1250" name="Google Shape;1250;p9"/>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9"/>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9"/>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9"/>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9"/>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9"/>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9"/>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7" name="Google Shape;1257;p9"/>
          <p:cNvSpPr/>
          <p:nvPr/>
        </p:nvSpPr>
        <p:spPr>
          <a:xfrm>
            <a:off x="4934550" y="735288"/>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9"/>
          <p:cNvSpPr/>
          <p:nvPr/>
        </p:nvSpPr>
        <p:spPr>
          <a:xfrm>
            <a:off x="7695088" y="4804250"/>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9"/>
          <p:cNvSpPr txBox="1">
            <a:spLocks noGrp="1"/>
          </p:cNvSpPr>
          <p:nvPr>
            <p:ph type="subTitle" idx="1"/>
          </p:nvPr>
        </p:nvSpPr>
        <p:spPr>
          <a:xfrm>
            <a:off x="4572000" y="1928425"/>
            <a:ext cx="3857700" cy="11346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a:lvl1pPr>
            <a:lvl2pPr lvl="1" algn="r">
              <a:spcBef>
                <a:spcPts val="1600"/>
              </a:spcBef>
              <a:spcAft>
                <a:spcPts val="0"/>
              </a:spcAft>
              <a:buSzPts val="1400"/>
              <a:buNone/>
              <a:defRPr/>
            </a:lvl2pPr>
            <a:lvl3pPr lvl="2" algn="r">
              <a:spcBef>
                <a:spcPts val="1600"/>
              </a:spcBef>
              <a:spcAft>
                <a:spcPts val="0"/>
              </a:spcAft>
              <a:buSzPts val="1400"/>
              <a:buNone/>
              <a:defRPr/>
            </a:lvl3pPr>
            <a:lvl4pPr lvl="3" algn="r">
              <a:spcBef>
                <a:spcPts val="1600"/>
              </a:spcBef>
              <a:spcAft>
                <a:spcPts val="0"/>
              </a:spcAft>
              <a:buSzPts val="1400"/>
              <a:buNone/>
              <a:defRPr/>
            </a:lvl4pPr>
            <a:lvl5pPr lvl="4" algn="r">
              <a:spcBef>
                <a:spcPts val="1600"/>
              </a:spcBef>
              <a:spcAft>
                <a:spcPts val="0"/>
              </a:spcAft>
              <a:buSzPts val="1400"/>
              <a:buNone/>
              <a:defRPr/>
            </a:lvl5pPr>
            <a:lvl6pPr lvl="5" algn="r">
              <a:spcBef>
                <a:spcPts val="1600"/>
              </a:spcBef>
              <a:spcAft>
                <a:spcPts val="0"/>
              </a:spcAft>
              <a:buSzPts val="1400"/>
              <a:buNone/>
              <a:defRPr/>
            </a:lvl6pPr>
            <a:lvl7pPr lvl="6" algn="r">
              <a:spcBef>
                <a:spcPts val="1600"/>
              </a:spcBef>
              <a:spcAft>
                <a:spcPts val="0"/>
              </a:spcAft>
              <a:buSzPts val="1400"/>
              <a:buNone/>
              <a:defRPr/>
            </a:lvl7pPr>
            <a:lvl8pPr lvl="7" algn="r">
              <a:spcBef>
                <a:spcPts val="1600"/>
              </a:spcBef>
              <a:spcAft>
                <a:spcPts val="0"/>
              </a:spcAft>
              <a:buSzPts val="1400"/>
              <a:buNone/>
              <a:defRPr/>
            </a:lvl8pPr>
            <a:lvl9pPr lvl="8" algn="r">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70"/>
        <p:cNvGrpSpPr/>
        <p:nvPr/>
      </p:nvGrpSpPr>
      <p:grpSpPr>
        <a:xfrm>
          <a:off x="0" y="0"/>
          <a:ext cx="0" cy="0"/>
          <a:chOff x="0" y="0"/>
          <a:chExt cx="0" cy="0"/>
        </a:xfrm>
      </p:grpSpPr>
      <p:sp>
        <p:nvSpPr>
          <p:cNvPr id="1571" name="Google Shape;1571;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solidFill>
                <a:schemeClr val="dk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572"/>
        <p:cNvGrpSpPr/>
        <p:nvPr/>
      </p:nvGrpSpPr>
      <p:grpSpPr>
        <a:xfrm>
          <a:off x="0" y="0"/>
          <a:ext cx="0" cy="0"/>
          <a:chOff x="0" y="0"/>
          <a:chExt cx="0" cy="0"/>
        </a:xfrm>
      </p:grpSpPr>
      <p:sp>
        <p:nvSpPr>
          <p:cNvPr id="1573" name="Google Shape;1573;p13"/>
          <p:cNvSpPr txBox="1">
            <a:spLocks noGrp="1"/>
          </p:cNvSpPr>
          <p:nvPr>
            <p:ph type="title"/>
          </p:nvPr>
        </p:nvSpPr>
        <p:spPr>
          <a:xfrm>
            <a:off x="1126050" y="1239475"/>
            <a:ext cx="2986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1700"/>
              <a:buNone/>
              <a:defRPr sz="1700" b="1"/>
            </a:lvl1pPr>
            <a:lvl2pPr lvl="1" algn="ctr">
              <a:spcBef>
                <a:spcPts val="0"/>
              </a:spcBef>
              <a:spcAft>
                <a:spcPts val="0"/>
              </a:spcAft>
              <a:buSzPts val="2400"/>
              <a:buNone/>
              <a:defRPr sz="2400"/>
            </a:lvl2pPr>
            <a:lvl3pPr lvl="2" algn="ctr">
              <a:spcBef>
                <a:spcPts val="0"/>
              </a:spcBef>
              <a:spcAft>
                <a:spcPts val="0"/>
              </a:spcAft>
              <a:buSzPts val="2400"/>
              <a:buNone/>
              <a:defRPr sz="2400"/>
            </a:lvl3pPr>
            <a:lvl4pPr lvl="3" algn="ctr">
              <a:spcBef>
                <a:spcPts val="0"/>
              </a:spcBef>
              <a:spcAft>
                <a:spcPts val="0"/>
              </a:spcAft>
              <a:buSzPts val="2400"/>
              <a:buNone/>
              <a:defRPr sz="2400"/>
            </a:lvl4pPr>
            <a:lvl5pPr lvl="4" algn="ctr">
              <a:spcBef>
                <a:spcPts val="0"/>
              </a:spcBef>
              <a:spcAft>
                <a:spcPts val="0"/>
              </a:spcAft>
              <a:buSzPts val="2400"/>
              <a:buNone/>
              <a:defRPr sz="2400"/>
            </a:lvl5pPr>
            <a:lvl6pPr lvl="5" algn="ctr">
              <a:spcBef>
                <a:spcPts val="0"/>
              </a:spcBef>
              <a:spcAft>
                <a:spcPts val="0"/>
              </a:spcAft>
              <a:buSzPts val="2400"/>
              <a:buNone/>
              <a:defRPr sz="2400"/>
            </a:lvl6pPr>
            <a:lvl7pPr lvl="6" algn="ctr">
              <a:spcBef>
                <a:spcPts val="0"/>
              </a:spcBef>
              <a:spcAft>
                <a:spcPts val="0"/>
              </a:spcAft>
              <a:buSzPts val="2400"/>
              <a:buNone/>
              <a:defRPr sz="2400"/>
            </a:lvl7pPr>
            <a:lvl8pPr lvl="7" algn="ctr">
              <a:spcBef>
                <a:spcPts val="0"/>
              </a:spcBef>
              <a:spcAft>
                <a:spcPts val="0"/>
              </a:spcAft>
              <a:buSzPts val="2400"/>
              <a:buNone/>
              <a:defRPr sz="2400"/>
            </a:lvl8pPr>
            <a:lvl9pPr lvl="8" algn="ctr">
              <a:spcBef>
                <a:spcPts val="0"/>
              </a:spcBef>
              <a:spcAft>
                <a:spcPts val="0"/>
              </a:spcAft>
              <a:buSzPts val="2400"/>
              <a:buNone/>
              <a:defRPr sz="2400"/>
            </a:lvl9pPr>
          </a:lstStyle>
          <a:p>
            <a:endParaRPr/>
          </a:p>
        </p:txBody>
      </p:sp>
      <p:sp>
        <p:nvSpPr>
          <p:cNvPr id="1574" name="Google Shape;1574;p13"/>
          <p:cNvSpPr txBox="1">
            <a:spLocks noGrp="1"/>
          </p:cNvSpPr>
          <p:nvPr>
            <p:ph type="title" idx="2" hasCustomPrompt="1"/>
          </p:nvPr>
        </p:nvSpPr>
        <p:spPr>
          <a:xfrm>
            <a:off x="1314300" y="409575"/>
            <a:ext cx="26100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b="1"/>
            </a:lvl1pPr>
            <a:lvl2pPr lvl="1" algn="ctr" rtl="0">
              <a:spcBef>
                <a:spcPts val="0"/>
              </a:spcBef>
              <a:spcAft>
                <a:spcPts val="0"/>
              </a:spcAft>
              <a:buSzPts val="11000"/>
              <a:buFont typeface="Poppins"/>
              <a:buNone/>
              <a:defRPr sz="11000" b="1">
                <a:latin typeface="Poppins"/>
                <a:ea typeface="Poppins"/>
                <a:cs typeface="Poppins"/>
                <a:sym typeface="Poppins"/>
              </a:defRPr>
            </a:lvl2pPr>
            <a:lvl3pPr lvl="2" algn="ctr" rtl="0">
              <a:spcBef>
                <a:spcPts val="0"/>
              </a:spcBef>
              <a:spcAft>
                <a:spcPts val="0"/>
              </a:spcAft>
              <a:buSzPts val="11000"/>
              <a:buFont typeface="Poppins"/>
              <a:buNone/>
              <a:defRPr sz="11000" b="1">
                <a:latin typeface="Poppins"/>
                <a:ea typeface="Poppins"/>
                <a:cs typeface="Poppins"/>
                <a:sym typeface="Poppins"/>
              </a:defRPr>
            </a:lvl3pPr>
            <a:lvl4pPr lvl="3" algn="ctr" rtl="0">
              <a:spcBef>
                <a:spcPts val="0"/>
              </a:spcBef>
              <a:spcAft>
                <a:spcPts val="0"/>
              </a:spcAft>
              <a:buSzPts val="11000"/>
              <a:buFont typeface="Poppins"/>
              <a:buNone/>
              <a:defRPr sz="11000" b="1">
                <a:latin typeface="Poppins"/>
                <a:ea typeface="Poppins"/>
                <a:cs typeface="Poppins"/>
                <a:sym typeface="Poppins"/>
              </a:defRPr>
            </a:lvl4pPr>
            <a:lvl5pPr lvl="4" algn="ctr" rtl="0">
              <a:spcBef>
                <a:spcPts val="0"/>
              </a:spcBef>
              <a:spcAft>
                <a:spcPts val="0"/>
              </a:spcAft>
              <a:buSzPts val="11000"/>
              <a:buFont typeface="Poppins"/>
              <a:buNone/>
              <a:defRPr sz="11000" b="1">
                <a:latin typeface="Poppins"/>
                <a:ea typeface="Poppins"/>
                <a:cs typeface="Poppins"/>
                <a:sym typeface="Poppins"/>
              </a:defRPr>
            </a:lvl5pPr>
            <a:lvl6pPr lvl="5" algn="ctr" rtl="0">
              <a:spcBef>
                <a:spcPts val="0"/>
              </a:spcBef>
              <a:spcAft>
                <a:spcPts val="0"/>
              </a:spcAft>
              <a:buSzPts val="11000"/>
              <a:buFont typeface="Poppins"/>
              <a:buNone/>
              <a:defRPr sz="11000" b="1">
                <a:latin typeface="Poppins"/>
                <a:ea typeface="Poppins"/>
                <a:cs typeface="Poppins"/>
                <a:sym typeface="Poppins"/>
              </a:defRPr>
            </a:lvl6pPr>
            <a:lvl7pPr lvl="6" algn="ctr" rtl="0">
              <a:spcBef>
                <a:spcPts val="0"/>
              </a:spcBef>
              <a:spcAft>
                <a:spcPts val="0"/>
              </a:spcAft>
              <a:buSzPts val="11000"/>
              <a:buFont typeface="Poppins"/>
              <a:buNone/>
              <a:defRPr sz="11000" b="1">
                <a:latin typeface="Poppins"/>
                <a:ea typeface="Poppins"/>
                <a:cs typeface="Poppins"/>
                <a:sym typeface="Poppins"/>
              </a:defRPr>
            </a:lvl7pPr>
            <a:lvl8pPr lvl="7" algn="ctr" rtl="0">
              <a:spcBef>
                <a:spcPts val="0"/>
              </a:spcBef>
              <a:spcAft>
                <a:spcPts val="0"/>
              </a:spcAft>
              <a:buSzPts val="11000"/>
              <a:buFont typeface="Poppins"/>
              <a:buNone/>
              <a:defRPr sz="11000" b="1">
                <a:latin typeface="Poppins"/>
                <a:ea typeface="Poppins"/>
                <a:cs typeface="Poppins"/>
                <a:sym typeface="Poppins"/>
              </a:defRPr>
            </a:lvl8pPr>
            <a:lvl9pPr lvl="8" algn="ctr" rtl="0">
              <a:spcBef>
                <a:spcPts val="0"/>
              </a:spcBef>
              <a:spcAft>
                <a:spcPts val="0"/>
              </a:spcAft>
              <a:buSzPts val="11000"/>
              <a:buFont typeface="Poppins"/>
              <a:buNone/>
              <a:defRPr sz="11000" b="1">
                <a:latin typeface="Poppins"/>
                <a:ea typeface="Poppins"/>
                <a:cs typeface="Poppins"/>
                <a:sym typeface="Poppins"/>
              </a:defRPr>
            </a:lvl9pPr>
          </a:lstStyle>
          <a:p>
            <a:r>
              <a:t>xx%</a:t>
            </a:r>
          </a:p>
        </p:txBody>
      </p:sp>
      <p:sp>
        <p:nvSpPr>
          <p:cNvPr id="1575" name="Google Shape;1575;p13"/>
          <p:cNvSpPr txBox="1">
            <a:spLocks noGrp="1"/>
          </p:cNvSpPr>
          <p:nvPr>
            <p:ph type="subTitle" idx="1"/>
          </p:nvPr>
        </p:nvSpPr>
        <p:spPr>
          <a:xfrm>
            <a:off x="1370850" y="1676400"/>
            <a:ext cx="2496900" cy="7389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576" name="Google Shape;1576;p13"/>
          <p:cNvSpPr txBox="1">
            <a:spLocks noGrp="1"/>
          </p:cNvSpPr>
          <p:nvPr>
            <p:ph type="title" idx="3"/>
          </p:nvPr>
        </p:nvSpPr>
        <p:spPr>
          <a:xfrm>
            <a:off x="5012250" y="1239475"/>
            <a:ext cx="298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7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77" name="Google Shape;1577;p13"/>
          <p:cNvSpPr txBox="1">
            <a:spLocks noGrp="1"/>
          </p:cNvSpPr>
          <p:nvPr>
            <p:ph type="title" idx="4" hasCustomPrompt="1"/>
          </p:nvPr>
        </p:nvSpPr>
        <p:spPr>
          <a:xfrm>
            <a:off x="5200500" y="409575"/>
            <a:ext cx="26100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b="1"/>
            </a:lvl1pPr>
            <a:lvl2pPr lvl="1" algn="ctr" rtl="0">
              <a:spcBef>
                <a:spcPts val="0"/>
              </a:spcBef>
              <a:spcAft>
                <a:spcPts val="0"/>
              </a:spcAft>
              <a:buSzPts val="11000"/>
              <a:buFont typeface="Poppins"/>
              <a:buNone/>
              <a:defRPr sz="11000" b="1">
                <a:latin typeface="Poppins"/>
                <a:ea typeface="Poppins"/>
                <a:cs typeface="Poppins"/>
                <a:sym typeface="Poppins"/>
              </a:defRPr>
            </a:lvl2pPr>
            <a:lvl3pPr lvl="2" algn="ctr" rtl="0">
              <a:spcBef>
                <a:spcPts val="0"/>
              </a:spcBef>
              <a:spcAft>
                <a:spcPts val="0"/>
              </a:spcAft>
              <a:buSzPts val="11000"/>
              <a:buFont typeface="Poppins"/>
              <a:buNone/>
              <a:defRPr sz="11000" b="1">
                <a:latin typeface="Poppins"/>
                <a:ea typeface="Poppins"/>
                <a:cs typeface="Poppins"/>
                <a:sym typeface="Poppins"/>
              </a:defRPr>
            </a:lvl3pPr>
            <a:lvl4pPr lvl="3" algn="ctr" rtl="0">
              <a:spcBef>
                <a:spcPts val="0"/>
              </a:spcBef>
              <a:spcAft>
                <a:spcPts val="0"/>
              </a:spcAft>
              <a:buSzPts val="11000"/>
              <a:buFont typeface="Poppins"/>
              <a:buNone/>
              <a:defRPr sz="11000" b="1">
                <a:latin typeface="Poppins"/>
                <a:ea typeface="Poppins"/>
                <a:cs typeface="Poppins"/>
                <a:sym typeface="Poppins"/>
              </a:defRPr>
            </a:lvl4pPr>
            <a:lvl5pPr lvl="4" algn="ctr" rtl="0">
              <a:spcBef>
                <a:spcPts val="0"/>
              </a:spcBef>
              <a:spcAft>
                <a:spcPts val="0"/>
              </a:spcAft>
              <a:buSzPts val="11000"/>
              <a:buFont typeface="Poppins"/>
              <a:buNone/>
              <a:defRPr sz="11000" b="1">
                <a:latin typeface="Poppins"/>
                <a:ea typeface="Poppins"/>
                <a:cs typeface="Poppins"/>
                <a:sym typeface="Poppins"/>
              </a:defRPr>
            </a:lvl5pPr>
            <a:lvl6pPr lvl="5" algn="ctr" rtl="0">
              <a:spcBef>
                <a:spcPts val="0"/>
              </a:spcBef>
              <a:spcAft>
                <a:spcPts val="0"/>
              </a:spcAft>
              <a:buSzPts val="11000"/>
              <a:buFont typeface="Poppins"/>
              <a:buNone/>
              <a:defRPr sz="11000" b="1">
                <a:latin typeface="Poppins"/>
                <a:ea typeface="Poppins"/>
                <a:cs typeface="Poppins"/>
                <a:sym typeface="Poppins"/>
              </a:defRPr>
            </a:lvl6pPr>
            <a:lvl7pPr lvl="6" algn="ctr" rtl="0">
              <a:spcBef>
                <a:spcPts val="0"/>
              </a:spcBef>
              <a:spcAft>
                <a:spcPts val="0"/>
              </a:spcAft>
              <a:buSzPts val="11000"/>
              <a:buFont typeface="Poppins"/>
              <a:buNone/>
              <a:defRPr sz="11000" b="1">
                <a:latin typeface="Poppins"/>
                <a:ea typeface="Poppins"/>
                <a:cs typeface="Poppins"/>
                <a:sym typeface="Poppins"/>
              </a:defRPr>
            </a:lvl7pPr>
            <a:lvl8pPr lvl="7" algn="ctr" rtl="0">
              <a:spcBef>
                <a:spcPts val="0"/>
              </a:spcBef>
              <a:spcAft>
                <a:spcPts val="0"/>
              </a:spcAft>
              <a:buSzPts val="11000"/>
              <a:buFont typeface="Poppins"/>
              <a:buNone/>
              <a:defRPr sz="11000" b="1">
                <a:latin typeface="Poppins"/>
                <a:ea typeface="Poppins"/>
                <a:cs typeface="Poppins"/>
                <a:sym typeface="Poppins"/>
              </a:defRPr>
            </a:lvl8pPr>
            <a:lvl9pPr lvl="8" algn="ctr" rtl="0">
              <a:spcBef>
                <a:spcPts val="0"/>
              </a:spcBef>
              <a:spcAft>
                <a:spcPts val="0"/>
              </a:spcAft>
              <a:buSzPts val="11000"/>
              <a:buFont typeface="Poppins"/>
              <a:buNone/>
              <a:defRPr sz="11000" b="1">
                <a:latin typeface="Poppins"/>
                <a:ea typeface="Poppins"/>
                <a:cs typeface="Poppins"/>
                <a:sym typeface="Poppins"/>
              </a:defRPr>
            </a:lvl9pPr>
          </a:lstStyle>
          <a:p>
            <a:r>
              <a:t>xx%</a:t>
            </a:r>
          </a:p>
        </p:txBody>
      </p:sp>
      <p:sp>
        <p:nvSpPr>
          <p:cNvPr id="1578" name="Google Shape;1578;p13"/>
          <p:cNvSpPr txBox="1">
            <a:spLocks noGrp="1"/>
          </p:cNvSpPr>
          <p:nvPr>
            <p:ph type="subTitle" idx="5"/>
          </p:nvPr>
        </p:nvSpPr>
        <p:spPr>
          <a:xfrm>
            <a:off x="5257050" y="1676400"/>
            <a:ext cx="24969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579" name="Google Shape;1579;p13"/>
          <p:cNvSpPr txBox="1">
            <a:spLocks noGrp="1"/>
          </p:cNvSpPr>
          <p:nvPr>
            <p:ph type="title" idx="6"/>
          </p:nvPr>
        </p:nvSpPr>
        <p:spPr>
          <a:xfrm>
            <a:off x="1126050" y="3274675"/>
            <a:ext cx="298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7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80" name="Google Shape;1580;p13"/>
          <p:cNvSpPr txBox="1">
            <a:spLocks noGrp="1"/>
          </p:cNvSpPr>
          <p:nvPr>
            <p:ph type="title" idx="7" hasCustomPrompt="1"/>
          </p:nvPr>
        </p:nvSpPr>
        <p:spPr>
          <a:xfrm>
            <a:off x="1314300" y="2444775"/>
            <a:ext cx="26100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b="1"/>
            </a:lvl1pPr>
            <a:lvl2pPr lvl="1" algn="ctr" rtl="0">
              <a:spcBef>
                <a:spcPts val="0"/>
              </a:spcBef>
              <a:spcAft>
                <a:spcPts val="0"/>
              </a:spcAft>
              <a:buSzPts val="11000"/>
              <a:buFont typeface="Poppins"/>
              <a:buNone/>
              <a:defRPr sz="11000" b="1">
                <a:latin typeface="Poppins"/>
                <a:ea typeface="Poppins"/>
                <a:cs typeface="Poppins"/>
                <a:sym typeface="Poppins"/>
              </a:defRPr>
            </a:lvl2pPr>
            <a:lvl3pPr lvl="2" algn="ctr" rtl="0">
              <a:spcBef>
                <a:spcPts val="0"/>
              </a:spcBef>
              <a:spcAft>
                <a:spcPts val="0"/>
              </a:spcAft>
              <a:buSzPts val="11000"/>
              <a:buFont typeface="Poppins"/>
              <a:buNone/>
              <a:defRPr sz="11000" b="1">
                <a:latin typeface="Poppins"/>
                <a:ea typeface="Poppins"/>
                <a:cs typeface="Poppins"/>
                <a:sym typeface="Poppins"/>
              </a:defRPr>
            </a:lvl3pPr>
            <a:lvl4pPr lvl="3" algn="ctr" rtl="0">
              <a:spcBef>
                <a:spcPts val="0"/>
              </a:spcBef>
              <a:spcAft>
                <a:spcPts val="0"/>
              </a:spcAft>
              <a:buSzPts val="11000"/>
              <a:buFont typeface="Poppins"/>
              <a:buNone/>
              <a:defRPr sz="11000" b="1">
                <a:latin typeface="Poppins"/>
                <a:ea typeface="Poppins"/>
                <a:cs typeface="Poppins"/>
                <a:sym typeface="Poppins"/>
              </a:defRPr>
            </a:lvl4pPr>
            <a:lvl5pPr lvl="4" algn="ctr" rtl="0">
              <a:spcBef>
                <a:spcPts val="0"/>
              </a:spcBef>
              <a:spcAft>
                <a:spcPts val="0"/>
              </a:spcAft>
              <a:buSzPts val="11000"/>
              <a:buFont typeface="Poppins"/>
              <a:buNone/>
              <a:defRPr sz="11000" b="1">
                <a:latin typeface="Poppins"/>
                <a:ea typeface="Poppins"/>
                <a:cs typeface="Poppins"/>
                <a:sym typeface="Poppins"/>
              </a:defRPr>
            </a:lvl5pPr>
            <a:lvl6pPr lvl="5" algn="ctr" rtl="0">
              <a:spcBef>
                <a:spcPts val="0"/>
              </a:spcBef>
              <a:spcAft>
                <a:spcPts val="0"/>
              </a:spcAft>
              <a:buSzPts val="11000"/>
              <a:buFont typeface="Poppins"/>
              <a:buNone/>
              <a:defRPr sz="11000" b="1">
                <a:latin typeface="Poppins"/>
                <a:ea typeface="Poppins"/>
                <a:cs typeface="Poppins"/>
                <a:sym typeface="Poppins"/>
              </a:defRPr>
            </a:lvl6pPr>
            <a:lvl7pPr lvl="6" algn="ctr" rtl="0">
              <a:spcBef>
                <a:spcPts val="0"/>
              </a:spcBef>
              <a:spcAft>
                <a:spcPts val="0"/>
              </a:spcAft>
              <a:buSzPts val="11000"/>
              <a:buFont typeface="Poppins"/>
              <a:buNone/>
              <a:defRPr sz="11000" b="1">
                <a:latin typeface="Poppins"/>
                <a:ea typeface="Poppins"/>
                <a:cs typeface="Poppins"/>
                <a:sym typeface="Poppins"/>
              </a:defRPr>
            </a:lvl7pPr>
            <a:lvl8pPr lvl="7" algn="ctr" rtl="0">
              <a:spcBef>
                <a:spcPts val="0"/>
              </a:spcBef>
              <a:spcAft>
                <a:spcPts val="0"/>
              </a:spcAft>
              <a:buSzPts val="11000"/>
              <a:buFont typeface="Poppins"/>
              <a:buNone/>
              <a:defRPr sz="11000" b="1">
                <a:latin typeface="Poppins"/>
                <a:ea typeface="Poppins"/>
                <a:cs typeface="Poppins"/>
                <a:sym typeface="Poppins"/>
              </a:defRPr>
            </a:lvl8pPr>
            <a:lvl9pPr lvl="8" algn="ctr" rtl="0">
              <a:spcBef>
                <a:spcPts val="0"/>
              </a:spcBef>
              <a:spcAft>
                <a:spcPts val="0"/>
              </a:spcAft>
              <a:buSzPts val="11000"/>
              <a:buFont typeface="Poppins"/>
              <a:buNone/>
              <a:defRPr sz="11000" b="1">
                <a:latin typeface="Poppins"/>
                <a:ea typeface="Poppins"/>
                <a:cs typeface="Poppins"/>
                <a:sym typeface="Poppins"/>
              </a:defRPr>
            </a:lvl9pPr>
          </a:lstStyle>
          <a:p>
            <a:r>
              <a:t>xx%</a:t>
            </a:r>
          </a:p>
        </p:txBody>
      </p:sp>
      <p:sp>
        <p:nvSpPr>
          <p:cNvPr id="1581" name="Google Shape;1581;p13"/>
          <p:cNvSpPr txBox="1">
            <a:spLocks noGrp="1"/>
          </p:cNvSpPr>
          <p:nvPr>
            <p:ph type="subTitle" idx="8"/>
          </p:nvPr>
        </p:nvSpPr>
        <p:spPr>
          <a:xfrm>
            <a:off x="1370850" y="3711600"/>
            <a:ext cx="24969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582" name="Google Shape;1582;p13"/>
          <p:cNvSpPr txBox="1">
            <a:spLocks noGrp="1"/>
          </p:cNvSpPr>
          <p:nvPr>
            <p:ph type="title" idx="9"/>
          </p:nvPr>
        </p:nvSpPr>
        <p:spPr>
          <a:xfrm>
            <a:off x="5012250" y="3274675"/>
            <a:ext cx="298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700"/>
              <a:buNone/>
              <a:defRPr sz="17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583" name="Google Shape;1583;p13"/>
          <p:cNvSpPr txBox="1">
            <a:spLocks noGrp="1"/>
          </p:cNvSpPr>
          <p:nvPr>
            <p:ph type="title" idx="13" hasCustomPrompt="1"/>
          </p:nvPr>
        </p:nvSpPr>
        <p:spPr>
          <a:xfrm>
            <a:off x="5200500" y="2444775"/>
            <a:ext cx="26100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b="1"/>
            </a:lvl1pPr>
            <a:lvl2pPr lvl="1" algn="ctr" rtl="0">
              <a:spcBef>
                <a:spcPts val="0"/>
              </a:spcBef>
              <a:spcAft>
                <a:spcPts val="0"/>
              </a:spcAft>
              <a:buSzPts val="11000"/>
              <a:buFont typeface="Poppins"/>
              <a:buNone/>
              <a:defRPr sz="11000" b="1">
                <a:latin typeface="Poppins"/>
                <a:ea typeface="Poppins"/>
                <a:cs typeface="Poppins"/>
                <a:sym typeface="Poppins"/>
              </a:defRPr>
            </a:lvl2pPr>
            <a:lvl3pPr lvl="2" algn="ctr" rtl="0">
              <a:spcBef>
                <a:spcPts val="0"/>
              </a:spcBef>
              <a:spcAft>
                <a:spcPts val="0"/>
              </a:spcAft>
              <a:buSzPts val="11000"/>
              <a:buFont typeface="Poppins"/>
              <a:buNone/>
              <a:defRPr sz="11000" b="1">
                <a:latin typeface="Poppins"/>
                <a:ea typeface="Poppins"/>
                <a:cs typeface="Poppins"/>
                <a:sym typeface="Poppins"/>
              </a:defRPr>
            </a:lvl3pPr>
            <a:lvl4pPr lvl="3" algn="ctr" rtl="0">
              <a:spcBef>
                <a:spcPts val="0"/>
              </a:spcBef>
              <a:spcAft>
                <a:spcPts val="0"/>
              </a:spcAft>
              <a:buSzPts val="11000"/>
              <a:buFont typeface="Poppins"/>
              <a:buNone/>
              <a:defRPr sz="11000" b="1">
                <a:latin typeface="Poppins"/>
                <a:ea typeface="Poppins"/>
                <a:cs typeface="Poppins"/>
                <a:sym typeface="Poppins"/>
              </a:defRPr>
            </a:lvl4pPr>
            <a:lvl5pPr lvl="4" algn="ctr" rtl="0">
              <a:spcBef>
                <a:spcPts val="0"/>
              </a:spcBef>
              <a:spcAft>
                <a:spcPts val="0"/>
              </a:spcAft>
              <a:buSzPts val="11000"/>
              <a:buFont typeface="Poppins"/>
              <a:buNone/>
              <a:defRPr sz="11000" b="1">
                <a:latin typeface="Poppins"/>
                <a:ea typeface="Poppins"/>
                <a:cs typeface="Poppins"/>
                <a:sym typeface="Poppins"/>
              </a:defRPr>
            </a:lvl5pPr>
            <a:lvl6pPr lvl="5" algn="ctr" rtl="0">
              <a:spcBef>
                <a:spcPts val="0"/>
              </a:spcBef>
              <a:spcAft>
                <a:spcPts val="0"/>
              </a:spcAft>
              <a:buSzPts val="11000"/>
              <a:buFont typeface="Poppins"/>
              <a:buNone/>
              <a:defRPr sz="11000" b="1">
                <a:latin typeface="Poppins"/>
                <a:ea typeface="Poppins"/>
                <a:cs typeface="Poppins"/>
                <a:sym typeface="Poppins"/>
              </a:defRPr>
            </a:lvl6pPr>
            <a:lvl7pPr lvl="6" algn="ctr" rtl="0">
              <a:spcBef>
                <a:spcPts val="0"/>
              </a:spcBef>
              <a:spcAft>
                <a:spcPts val="0"/>
              </a:spcAft>
              <a:buSzPts val="11000"/>
              <a:buFont typeface="Poppins"/>
              <a:buNone/>
              <a:defRPr sz="11000" b="1">
                <a:latin typeface="Poppins"/>
                <a:ea typeface="Poppins"/>
                <a:cs typeface="Poppins"/>
                <a:sym typeface="Poppins"/>
              </a:defRPr>
            </a:lvl7pPr>
            <a:lvl8pPr lvl="7" algn="ctr" rtl="0">
              <a:spcBef>
                <a:spcPts val="0"/>
              </a:spcBef>
              <a:spcAft>
                <a:spcPts val="0"/>
              </a:spcAft>
              <a:buSzPts val="11000"/>
              <a:buFont typeface="Poppins"/>
              <a:buNone/>
              <a:defRPr sz="11000" b="1">
                <a:latin typeface="Poppins"/>
                <a:ea typeface="Poppins"/>
                <a:cs typeface="Poppins"/>
                <a:sym typeface="Poppins"/>
              </a:defRPr>
            </a:lvl8pPr>
            <a:lvl9pPr lvl="8" algn="ctr" rtl="0">
              <a:spcBef>
                <a:spcPts val="0"/>
              </a:spcBef>
              <a:spcAft>
                <a:spcPts val="0"/>
              </a:spcAft>
              <a:buSzPts val="11000"/>
              <a:buFont typeface="Poppins"/>
              <a:buNone/>
              <a:defRPr sz="11000" b="1">
                <a:latin typeface="Poppins"/>
                <a:ea typeface="Poppins"/>
                <a:cs typeface="Poppins"/>
                <a:sym typeface="Poppins"/>
              </a:defRPr>
            </a:lvl9pPr>
          </a:lstStyle>
          <a:p>
            <a:r>
              <a:t>xx%</a:t>
            </a:r>
          </a:p>
        </p:txBody>
      </p:sp>
      <p:sp>
        <p:nvSpPr>
          <p:cNvPr id="1584" name="Google Shape;1584;p13"/>
          <p:cNvSpPr txBox="1">
            <a:spLocks noGrp="1"/>
          </p:cNvSpPr>
          <p:nvPr>
            <p:ph type="subTitle" idx="14"/>
          </p:nvPr>
        </p:nvSpPr>
        <p:spPr>
          <a:xfrm>
            <a:off x="5257050" y="3711600"/>
            <a:ext cx="24969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1585" name="Google Shape;1585;p13"/>
          <p:cNvGrpSpPr/>
          <p:nvPr/>
        </p:nvGrpSpPr>
        <p:grpSpPr>
          <a:xfrm>
            <a:off x="-1289914" y="3847378"/>
            <a:ext cx="5081458" cy="2291921"/>
            <a:chOff x="5619200" y="4458200"/>
            <a:chExt cx="1647150" cy="742900"/>
          </a:xfrm>
        </p:grpSpPr>
        <p:sp>
          <p:nvSpPr>
            <p:cNvPr id="1586" name="Google Shape;1586;p13"/>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3"/>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3"/>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3"/>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3"/>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13"/>
          <p:cNvGrpSpPr/>
          <p:nvPr/>
        </p:nvGrpSpPr>
        <p:grpSpPr>
          <a:xfrm rot="10800000" flipH="1">
            <a:off x="6148690" y="-1042184"/>
            <a:ext cx="4256731" cy="2205454"/>
            <a:chOff x="4178350" y="2375050"/>
            <a:chExt cx="938350" cy="515775"/>
          </a:xfrm>
        </p:grpSpPr>
        <p:sp>
          <p:nvSpPr>
            <p:cNvPr id="1592" name="Google Shape;1592;p13"/>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3"/>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3"/>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3"/>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3"/>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3"/>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3"/>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13"/>
          <p:cNvGrpSpPr/>
          <p:nvPr/>
        </p:nvGrpSpPr>
        <p:grpSpPr>
          <a:xfrm>
            <a:off x="111850" y="1207775"/>
            <a:ext cx="700450" cy="636075"/>
            <a:chOff x="3652400" y="3788700"/>
            <a:chExt cx="700450" cy="636075"/>
          </a:xfrm>
        </p:grpSpPr>
        <p:sp>
          <p:nvSpPr>
            <p:cNvPr id="1600" name="Google Shape;1600;p13"/>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3"/>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3"/>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3"/>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3"/>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3"/>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3"/>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3"/>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3"/>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3"/>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3"/>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3"/>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3"/>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3"/>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3"/>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13"/>
          <p:cNvGrpSpPr/>
          <p:nvPr/>
        </p:nvGrpSpPr>
        <p:grpSpPr>
          <a:xfrm rot="-2328237">
            <a:off x="8085383" y="4198637"/>
            <a:ext cx="1546773" cy="2481612"/>
            <a:chOff x="2402100" y="3854125"/>
            <a:chExt cx="435600" cy="698825"/>
          </a:xfrm>
        </p:grpSpPr>
        <p:sp>
          <p:nvSpPr>
            <p:cNvPr id="1616" name="Google Shape;1616;p13"/>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3"/>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3"/>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3"/>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3"/>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3"/>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3"/>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3"/>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3"/>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3"/>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3"/>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3"/>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3"/>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1629;p13"/>
          <p:cNvSpPr/>
          <p:nvPr/>
        </p:nvSpPr>
        <p:spPr>
          <a:xfrm rot="10156090">
            <a:off x="-272109" y="-268359"/>
            <a:ext cx="1468398" cy="1313024"/>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0" name="Google Shape;1630;p13"/>
          <p:cNvGrpSpPr/>
          <p:nvPr/>
        </p:nvGrpSpPr>
        <p:grpSpPr>
          <a:xfrm rot="-1366232">
            <a:off x="8503460" y="3280683"/>
            <a:ext cx="1014294" cy="1600729"/>
            <a:chOff x="322650" y="2571325"/>
            <a:chExt cx="573100" cy="904450"/>
          </a:xfrm>
        </p:grpSpPr>
        <p:sp>
          <p:nvSpPr>
            <p:cNvPr id="1631" name="Google Shape;1631;p13"/>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3"/>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3"/>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3"/>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3"/>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3"/>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3"/>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8" name="Google Shape;1638;p13"/>
          <p:cNvGrpSpPr/>
          <p:nvPr/>
        </p:nvGrpSpPr>
        <p:grpSpPr>
          <a:xfrm>
            <a:off x="8429688" y="975913"/>
            <a:ext cx="610325" cy="417350"/>
            <a:chOff x="364525" y="2023775"/>
            <a:chExt cx="610325" cy="417350"/>
          </a:xfrm>
        </p:grpSpPr>
        <p:sp>
          <p:nvSpPr>
            <p:cNvPr id="1639" name="Google Shape;1639;p13"/>
            <p:cNvSpPr/>
            <p:nvPr/>
          </p:nvSpPr>
          <p:spPr>
            <a:xfrm>
              <a:off x="739075" y="2213250"/>
              <a:ext cx="87825" cy="70625"/>
            </a:xfrm>
            <a:custGeom>
              <a:avLst/>
              <a:gdLst/>
              <a:ahLst/>
              <a:cxnLst/>
              <a:rect l="l" t="t" r="r" b="b"/>
              <a:pathLst>
                <a:path w="3513" h="2825" extrusionOk="0">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3"/>
            <p:cNvSpPr/>
            <p:nvPr/>
          </p:nvSpPr>
          <p:spPr>
            <a:xfrm>
              <a:off x="866250" y="2220425"/>
              <a:ext cx="108600" cy="75500"/>
            </a:xfrm>
            <a:custGeom>
              <a:avLst/>
              <a:gdLst/>
              <a:ahLst/>
              <a:cxnLst/>
              <a:rect l="l" t="t" r="r" b="b"/>
              <a:pathLst>
                <a:path w="4344" h="3020" extrusionOk="0">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3"/>
            <p:cNvSpPr/>
            <p:nvPr/>
          </p:nvSpPr>
          <p:spPr>
            <a:xfrm>
              <a:off x="620425" y="2375175"/>
              <a:ext cx="91525" cy="65950"/>
            </a:xfrm>
            <a:custGeom>
              <a:avLst/>
              <a:gdLst/>
              <a:ahLst/>
              <a:cxnLst/>
              <a:rect l="l" t="t" r="r" b="b"/>
              <a:pathLst>
                <a:path w="3661" h="2638" extrusionOk="0">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3"/>
            <p:cNvSpPr/>
            <p:nvPr/>
          </p:nvSpPr>
          <p:spPr>
            <a:xfrm>
              <a:off x="571500" y="2185225"/>
              <a:ext cx="110225" cy="72125"/>
            </a:xfrm>
            <a:custGeom>
              <a:avLst/>
              <a:gdLst/>
              <a:ahLst/>
              <a:cxnLst/>
              <a:rect l="l" t="t" r="r" b="b"/>
              <a:pathLst>
                <a:path w="4409" h="2885" extrusionOk="0">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3"/>
            <p:cNvSpPr/>
            <p:nvPr/>
          </p:nvSpPr>
          <p:spPr>
            <a:xfrm>
              <a:off x="758450" y="2059975"/>
              <a:ext cx="102400" cy="71400"/>
            </a:xfrm>
            <a:custGeom>
              <a:avLst/>
              <a:gdLst/>
              <a:ahLst/>
              <a:cxnLst/>
              <a:rect l="l" t="t" r="r" b="b"/>
              <a:pathLst>
                <a:path w="4096" h="2856" extrusionOk="0">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3"/>
            <p:cNvSpPr/>
            <p:nvPr/>
          </p:nvSpPr>
          <p:spPr>
            <a:xfrm>
              <a:off x="474200" y="2335625"/>
              <a:ext cx="88100" cy="62525"/>
            </a:xfrm>
            <a:custGeom>
              <a:avLst/>
              <a:gdLst/>
              <a:ahLst/>
              <a:cxnLst/>
              <a:rect l="l" t="t" r="r" b="b"/>
              <a:pathLst>
                <a:path w="3524" h="2501" extrusionOk="0">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3"/>
            <p:cNvSpPr/>
            <p:nvPr/>
          </p:nvSpPr>
          <p:spPr>
            <a:xfrm>
              <a:off x="608800" y="2023775"/>
              <a:ext cx="93075" cy="63850"/>
            </a:xfrm>
            <a:custGeom>
              <a:avLst/>
              <a:gdLst/>
              <a:ahLst/>
              <a:cxnLst/>
              <a:rect l="l" t="t" r="r" b="b"/>
              <a:pathLst>
                <a:path w="3723" h="2554" extrusionOk="0">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3"/>
            <p:cNvSpPr/>
            <p:nvPr/>
          </p:nvSpPr>
          <p:spPr>
            <a:xfrm>
              <a:off x="364525" y="2209500"/>
              <a:ext cx="76800" cy="52900"/>
            </a:xfrm>
            <a:custGeom>
              <a:avLst/>
              <a:gdLst/>
              <a:ahLst/>
              <a:cxnLst/>
              <a:rect l="l" t="t" r="r" b="b"/>
              <a:pathLst>
                <a:path w="3072" h="2116" extrusionOk="0">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ly Title">
  <p:cSld name="CUSTOM_9">
    <p:spTree>
      <p:nvGrpSpPr>
        <p:cNvPr id="1" name="Shape 1647"/>
        <p:cNvGrpSpPr/>
        <p:nvPr/>
      </p:nvGrpSpPr>
      <p:grpSpPr>
        <a:xfrm>
          <a:off x="0" y="0"/>
          <a:ext cx="0" cy="0"/>
          <a:chOff x="0" y="0"/>
          <a:chExt cx="0" cy="0"/>
        </a:xfrm>
      </p:grpSpPr>
      <p:grpSp>
        <p:nvGrpSpPr>
          <p:cNvPr id="1648" name="Google Shape;1648;p14"/>
          <p:cNvGrpSpPr/>
          <p:nvPr/>
        </p:nvGrpSpPr>
        <p:grpSpPr>
          <a:xfrm rot="10800000" flipH="1">
            <a:off x="-2094831" y="-848617"/>
            <a:ext cx="6467864" cy="2656239"/>
            <a:chOff x="5619200" y="4458200"/>
            <a:chExt cx="1647150" cy="742900"/>
          </a:xfrm>
        </p:grpSpPr>
        <p:sp>
          <p:nvSpPr>
            <p:cNvPr id="1649" name="Google Shape;1649;p14"/>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4"/>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4"/>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4"/>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4"/>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14"/>
          <p:cNvGrpSpPr/>
          <p:nvPr/>
        </p:nvGrpSpPr>
        <p:grpSpPr>
          <a:xfrm>
            <a:off x="170572" y="3531890"/>
            <a:ext cx="4519000" cy="2428630"/>
            <a:chOff x="4178350" y="2375050"/>
            <a:chExt cx="938350" cy="515775"/>
          </a:xfrm>
        </p:grpSpPr>
        <p:sp>
          <p:nvSpPr>
            <p:cNvPr id="1655" name="Google Shape;1655;p14"/>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4"/>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4"/>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4"/>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4"/>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4"/>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4"/>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2" name="Google Shape;1662;p14"/>
          <p:cNvGrpSpPr/>
          <p:nvPr/>
        </p:nvGrpSpPr>
        <p:grpSpPr>
          <a:xfrm rot="-423650">
            <a:off x="-1188125" y="3188595"/>
            <a:ext cx="2662512" cy="2828603"/>
            <a:chOff x="4159600" y="887163"/>
            <a:chExt cx="1265600" cy="1344550"/>
          </a:xfrm>
        </p:grpSpPr>
        <p:sp>
          <p:nvSpPr>
            <p:cNvPr id="1663" name="Google Shape;1663;p14"/>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4"/>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4"/>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4"/>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4"/>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4"/>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4"/>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4"/>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4"/>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4"/>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4"/>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4"/>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4"/>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4"/>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4"/>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4"/>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4"/>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4"/>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4"/>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4"/>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4"/>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4"/>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4"/>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4"/>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4"/>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4"/>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4"/>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4"/>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4"/>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4"/>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4"/>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4"/>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4"/>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4"/>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4"/>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4"/>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4"/>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4"/>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4"/>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4"/>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4"/>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4"/>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4"/>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4"/>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4"/>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4"/>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4"/>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4"/>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4"/>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4"/>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4"/>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4"/>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4"/>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4"/>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4"/>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4"/>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4"/>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4"/>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4"/>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4"/>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4"/>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4"/>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4"/>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4"/>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4"/>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4"/>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4"/>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4"/>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4"/>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4"/>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4"/>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4"/>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4"/>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4"/>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4"/>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4"/>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4"/>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4"/>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4"/>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4"/>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4"/>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4"/>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4"/>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4"/>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4"/>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4"/>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4"/>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4"/>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4"/>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4"/>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4"/>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4"/>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4"/>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4"/>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4"/>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4"/>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4"/>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4"/>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4"/>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4"/>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4"/>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4"/>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4"/>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4"/>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4"/>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8" name="Google Shape;1768;p14"/>
          <p:cNvGrpSpPr/>
          <p:nvPr/>
        </p:nvGrpSpPr>
        <p:grpSpPr>
          <a:xfrm rot="-10163243">
            <a:off x="-354404" y="-133329"/>
            <a:ext cx="1386418" cy="2334096"/>
            <a:chOff x="3026750" y="1552825"/>
            <a:chExt cx="1108700" cy="1867600"/>
          </a:xfrm>
        </p:grpSpPr>
        <p:sp>
          <p:nvSpPr>
            <p:cNvPr id="1769" name="Google Shape;1769;p14"/>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4"/>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4"/>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4"/>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4"/>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4"/>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4"/>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4"/>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4"/>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4"/>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4"/>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4"/>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4"/>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4"/>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4"/>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4"/>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4"/>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4"/>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4"/>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8" name="Google Shape;1788;p14"/>
          <p:cNvGrpSpPr/>
          <p:nvPr/>
        </p:nvGrpSpPr>
        <p:grpSpPr>
          <a:xfrm rot="-10011506">
            <a:off x="8529635" y="-341539"/>
            <a:ext cx="922899" cy="1480674"/>
            <a:chOff x="2402100" y="3854125"/>
            <a:chExt cx="435600" cy="698825"/>
          </a:xfrm>
        </p:grpSpPr>
        <p:sp>
          <p:nvSpPr>
            <p:cNvPr id="1789" name="Google Shape;1789;p14"/>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4"/>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4"/>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4"/>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4"/>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4"/>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4"/>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4"/>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4"/>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4"/>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4"/>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4"/>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4"/>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2" name="Google Shape;1802;p14"/>
          <p:cNvGrpSpPr/>
          <p:nvPr/>
        </p:nvGrpSpPr>
        <p:grpSpPr>
          <a:xfrm>
            <a:off x="8495813" y="4058044"/>
            <a:ext cx="846716" cy="1493480"/>
            <a:chOff x="2797700" y="3217325"/>
            <a:chExt cx="682725" cy="1204225"/>
          </a:xfrm>
        </p:grpSpPr>
        <p:sp>
          <p:nvSpPr>
            <p:cNvPr id="1803" name="Google Shape;1803;p14"/>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4"/>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4"/>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4"/>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4"/>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4"/>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4"/>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14"/>
          <p:cNvGrpSpPr/>
          <p:nvPr/>
        </p:nvGrpSpPr>
        <p:grpSpPr>
          <a:xfrm rot="10800000">
            <a:off x="7485622" y="-1132524"/>
            <a:ext cx="1010203" cy="1594184"/>
            <a:chOff x="322650" y="2571325"/>
            <a:chExt cx="573100" cy="904450"/>
          </a:xfrm>
        </p:grpSpPr>
        <p:sp>
          <p:nvSpPr>
            <p:cNvPr id="1811" name="Google Shape;1811;p14"/>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4"/>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4"/>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4"/>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4"/>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4"/>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4"/>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8" name="Google Shape;1818;p14"/>
          <p:cNvGrpSpPr/>
          <p:nvPr/>
        </p:nvGrpSpPr>
        <p:grpSpPr>
          <a:xfrm>
            <a:off x="2881963" y="715675"/>
            <a:ext cx="700450" cy="636075"/>
            <a:chOff x="3652400" y="3788700"/>
            <a:chExt cx="700450" cy="636075"/>
          </a:xfrm>
        </p:grpSpPr>
        <p:sp>
          <p:nvSpPr>
            <p:cNvPr id="1819" name="Google Shape;1819;p14"/>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4"/>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4"/>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4"/>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4"/>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4"/>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4"/>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4"/>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4"/>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4"/>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4"/>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4"/>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4"/>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4"/>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4"/>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4" name="Google Shape;1834;p14"/>
          <p:cNvSpPr txBox="1">
            <a:spLocks noGrp="1"/>
          </p:cNvSpPr>
          <p:nvPr>
            <p:ph type="body" idx="1"/>
          </p:nvPr>
        </p:nvSpPr>
        <p:spPr>
          <a:xfrm>
            <a:off x="829125" y="2205750"/>
            <a:ext cx="3201900" cy="9135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algn="r" rtl="0">
              <a:spcBef>
                <a:spcPts val="1600"/>
              </a:spcBef>
              <a:spcAft>
                <a:spcPts val="0"/>
              </a:spcAft>
              <a:buSzPts val="1400"/>
              <a:buChar char="○"/>
              <a:defRPr/>
            </a:lvl2pPr>
            <a:lvl3pPr marL="1371600" lvl="2" indent="-317500" algn="r" rtl="0">
              <a:spcBef>
                <a:spcPts val="1600"/>
              </a:spcBef>
              <a:spcAft>
                <a:spcPts val="0"/>
              </a:spcAft>
              <a:buSzPts val="1400"/>
              <a:buChar char="■"/>
              <a:defRPr/>
            </a:lvl3pPr>
            <a:lvl4pPr marL="1828800" lvl="3" indent="-317500" algn="r"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algn="r" rtl="0">
              <a:spcBef>
                <a:spcPts val="1600"/>
              </a:spcBef>
              <a:spcAft>
                <a:spcPts val="0"/>
              </a:spcAft>
              <a:buSzPts val="1400"/>
              <a:buChar char="■"/>
              <a:defRPr/>
            </a:lvl6pPr>
            <a:lvl7pPr marL="3200400" lvl="6" indent="-317500" algn="r" rtl="0">
              <a:spcBef>
                <a:spcPts val="1600"/>
              </a:spcBef>
              <a:spcAft>
                <a:spcPts val="0"/>
              </a:spcAft>
              <a:buSzPts val="1400"/>
              <a:buChar char="●"/>
              <a:defRPr/>
            </a:lvl7pPr>
            <a:lvl8pPr marL="3657600" lvl="7" indent="-317500" algn="r" rtl="0">
              <a:spcBef>
                <a:spcPts val="1600"/>
              </a:spcBef>
              <a:spcAft>
                <a:spcPts val="0"/>
              </a:spcAft>
              <a:buSzPts val="1400"/>
              <a:buChar char="○"/>
              <a:defRPr/>
            </a:lvl8pPr>
            <a:lvl9pPr marL="4114800" lvl="8" indent="-317500" algn="r" rtl="0">
              <a:spcBef>
                <a:spcPts val="1600"/>
              </a:spcBef>
              <a:spcAft>
                <a:spcPts val="1600"/>
              </a:spcAft>
              <a:buSzPts val="1400"/>
              <a:buChar char="■"/>
              <a:defRPr/>
            </a:lvl9pPr>
          </a:lstStyle>
          <a:p>
            <a:endParaRPr/>
          </a:p>
        </p:txBody>
      </p:sp>
      <p:sp>
        <p:nvSpPr>
          <p:cNvPr id="1835" name="Google Shape;1835;p14"/>
          <p:cNvSpPr txBox="1">
            <a:spLocks noGrp="1"/>
          </p:cNvSpPr>
          <p:nvPr>
            <p:ph type="title"/>
          </p:nvPr>
        </p:nvSpPr>
        <p:spPr>
          <a:xfrm>
            <a:off x="5319900" y="1757163"/>
            <a:ext cx="3109800" cy="14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700"/>
              <a:buNone/>
              <a:defRPr sz="3700" b="1"/>
            </a:lvl1pPr>
            <a:lvl2pPr lvl="1" algn="r" rtl="0">
              <a:spcBef>
                <a:spcPts val="0"/>
              </a:spcBef>
              <a:spcAft>
                <a:spcPts val="0"/>
              </a:spcAft>
              <a:buSzPts val="3700"/>
              <a:buNone/>
              <a:defRPr sz="3700"/>
            </a:lvl2pPr>
            <a:lvl3pPr lvl="2" algn="r" rtl="0">
              <a:spcBef>
                <a:spcPts val="0"/>
              </a:spcBef>
              <a:spcAft>
                <a:spcPts val="0"/>
              </a:spcAft>
              <a:buSzPts val="3700"/>
              <a:buNone/>
              <a:defRPr sz="3700"/>
            </a:lvl3pPr>
            <a:lvl4pPr lvl="3" algn="r" rtl="0">
              <a:spcBef>
                <a:spcPts val="0"/>
              </a:spcBef>
              <a:spcAft>
                <a:spcPts val="0"/>
              </a:spcAft>
              <a:buSzPts val="3700"/>
              <a:buNone/>
              <a:defRPr sz="3700"/>
            </a:lvl4pPr>
            <a:lvl5pPr lvl="4" algn="r" rtl="0">
              <a:spcBef>
                <a:spcPts val="0"/>
              </a:spcBef>
              <a:spcAft>
                <a:spcPts val="0"/>
              </a:spcAft>
              <a:buSzPts val="3700"/>
              <a:buNone/>
              <a:defRPr sz="3700"/>
            </a:lvl5pPr>
            <a:lvl6pPr lvl="5" algn="r" rtl="0">
              <a:spcBef>
                <a:spcPts val="0"/>
              </a:spcBef>
              <a:spcAft>
                <a:spcPts val="0"/>
              </a:spcAft>
              <a:buSzPts val="3700"/>
              <a:buNone/>
              <a:defRPr sz="3700"/>
            </a:lvl6pPr>
            <a:lvl7pPr lvl="6" algn="r" rtl="0">
              <a:spcBef>
                <a:spcPts val="0"/>
              </a:spcBef>
              <a:spcAft>
                <a:spcPts val="0"/>
              </a:spcAft>
              <a:buSzPts val="3700"/>
              <a:buNone/>
              <a:defRPr sz="3700"/>
            </a:lvl7pPr>
            <a:lvl8pPr lvl="7" algn="r" rtl="0">
              <a:spcBef>
                <a:spcPts val="0"/>
              </a:spcBef>
              <a:spcAft>
                <a:spcPts val="0"/>
              </a:spcAft>
              <a:buSzPts val="3700"/>
              <a:buNone/>
              <a:defRPr sz="3700"/>
            </a:lvl8pPr>
            <a:lvl9pPr lvl="8" algn="r" rtl="0">
              <a:spcBef>
                <a:spcPts val="0"/>
              </a:spcBef>
              <a:spcAft>
                <a:spcPts val="0"/>
              </a:spcAft>
              <a:buSzPts val="3700"/>
              <a:buNone/>
              <a:defRPr sz="37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p:cSld name="CUSTOM_4">
    <p:spTree>
      <p:nvGrpSpPr>
        <p:cNvPr id="1" name="Shape 2142"/>
        <p:cNvGrpSpPr/>
        <p:nvPr/>
      </p:nvGrpSpPr>
      <p:grpSpPr>
        <a:xfrm>
          <a:off x="0" y="0"/>
          <a:ext cx="0" cy="0"/>
          <a:chOff x="0" y="0"/>
          <a:chExt cx="0" cy="0"/>
        </a:xfrm>
      </p:grpSpPr>
      <p:sp>
        <p:nvSpPr>
          <p:cNvPr id="2143" name="Google Shape;2143;p20"/>
          <p:cNvSpPr txBox="1">
            <a:spLocks noGrp="1"/>
          </p:cNvSpPr>
          <p:nvPr>
            <p:ph type="title"/>
          </p:nvPr>
        </p:nvSpPr>
        <p:spPr>
          <a:xfrm>
            <a:off x="714300" y="545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44" name="Google Shape;2144;p20"/>
          <p:cNvSpPr txBox="1">
            <a:spLocks noGrp="1"/>
          </p:cNvSpPr>
          <p:nvPr>
            <p:ph type="title" idx="2"/>
          </p:nvPr>
        </p:nvSpPr>
        <p:spPr>
          <a:xfrm>
            <a:off x="1495575" y="1942475"/>
            <a:ext cx="2250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Poppins SemiBold"/>
              <a:buNone/>
              <a:defRPr sz="1500" b="1"/>
            </a:lvl1pPr>
            <a:lvl2pPr lvl="1" algn="ctr" rtl="0">
              <a:spcBef>
                <a:spcPts val="0"/>
              </a:spcBef>
              <a:spcAft>
                <a:spcPts val="0"/>
              </a:spcAft>
              <a:buSzPts val="2200"/>
              <a:buFont typeface="Poppins SemiBold"/>
              <a:buNone/>
              <a:defRPr sz="2200">
                <a:latin typeface="Poppins SemiBold"/>
                <a:ea typeface="Poppins SemiBold"/>
                <a:cs typeface="Poppins SemiBold"/>
                <a:sym typeface="Poppins SemiBold"/>
              </a:defRPr>
            </a:lvl2pPr>
            <a:lvl3pPr lvl="2" algn="ctr" rtl="0">
              <a:spcBef>
                <a:spcPts val="0"/>
              </a:spcBef>
              <a:spcAft>
                <a:spcPts val="0"/>
              </a:spcAft>
              <a:buSzPts val="2200"/>
              <a:buFont typeface="Poppins SemiBold"/>
              <a:buNone/>
              <a:defRPr sz="2200">
                <a:latin typeface="Poppins SemiBold"/>
                <a:ea typeface="Poppins SemiBold"/>
                <a:cs typeface="Poppins SemiBold"/>
                <a:sym typeface="Poppins SemiBold"/>
              </a:defRPr>
            </a:lvl3pPr>
            <a:lvl4pPr lvl="3" algn="ctr" rtl="0">
              <a:spcBef>
                <a:spcPts val="0"/>
              </a:spcBef>
              <a:spcAft>
                <a:spcPts val="0"/>
              </a:spcAft>
              <a:buSzPts val="2200"/>
              <a:buFont typeface="Poppins SemiBold"/>
              <a:buNone/>
              <a:defRPr sz="2200">
                <a:latin typeface="Poppins SemiBold"/>
                <a:ea typeface="Poppins SemiBold"/>
                <a:cs typeface="Poppins SemiBold"/>
                <a:sym typeface="Poppins SemiBold"/>
              </a:defRPr>
            </a:lvl4pPr>
            <a:lvl5pPr lvl="4" algn="ctr" rtl="0">
              <a:spcBef>
                <a:spcPts val="0"/>
              </a:spcBef>
              <a:spcAft>
                <a:spcPts val="0"/>
              </a:spcAft>
              <a:buSzPts val="2200"/>
              <a:buFont typeface="Poppins SemiBold"/>
              <a:buNone/>
              <a:defRPr sz="2200">
                <a:latin typeface="Poppins SemiBold"/>
                <a:ea typeface="Poppins SemiBold"/>
                <a:cs typeface="Poppins SemiBold"/>
                <a:sym typeface="Poppins SemiBold"/>
              </a:defRPr>
            </a:lvl5pPr>
            <a:lvl6pPr lvl="5" algn="ctr" rtl="0">
              <a:spcBef>
                <a:spcPts val="0"/>
              </a:spcBef>
              <a:spcAft>
                <a:spcPts val="0"/>
              </a:spcAft>
              <a:buSzPts val="2200"/>
              <a:buFont typeface="Poppins SemiBold"/>
              <a:buNone/>
              <a:defRPr sz="2200">
                <a:latin typeface="Poppins SemiBold"/>
                <a:ea typeface="Poppins SemiBold"/>
                <a:cs typeface="Poppins SemiBold"/>
                <a:sym typeface="Poppins SemiBold"/>
              </a:defRPr>
            </a:lvl6pPr>
            <a:lvl7pPr lvl="6" algn="ctr" rtl="0">
              <a:spcBef>
                <a:spcPts val="0"/>
              </a:spcBef>
              <a:spcAft>
                <a:spcPts val="0"/>
              </a:spcAft>
              <a:buSzPts val="2200"/>
              <a:buFont typeface="Poppins SemiBold"/>
              <a:buNone/>
              <a:defRPr sz="2200">
                <a:latin typeface="Poppins SemiBold"/>
                <a:ea typeface="Poppins SemiBold"/>
                <a:cs typeface="Poppins SemiBold"/>
                <a:sym typeface="Poppins SemiBold"/>
              </a:defRPr>
            </a:lvl7pPr>
            <a:lvl8pPr lvl="7" algn="ctr" rtl="0">
              <a:spcBef>
                <a:spcPts val="0"/>
              </a:spcBef>
              <a:spcAft>
                <a:spcPts val="0"/>
              </a:spcAft>
              <a:buSzPts val="2200"/>
              <a:buFont typeface="Poppins SemiBold"/>
              <a:buNone/>
              <a:defRPr sz="2200">
                <a:latin typeface="Poppins SemiBold"/>
                <a:ea typeface="Poppins SemiBold"/>
                <a:cs typeface="Poppins SemiBold"/>
                <a:sym typeface="Poppins SemiBold"/>
              </a:defRPr>
            </a:lvl8pPr>
            <a:lvl9pPr lvl="8" algn="ctr" rtl="0">
              <a:spcBef>
                <a:spcPts val="0"/>
              </a:spcBef>
              <a:spcAft>
                <a:spcPts val="0"/>
              </a:spcAft>
              <a:buSzPts val="2200"/>
              <a:buFont typeface="Poppins SemiBold"/>
              <a:buNone/>
              <a:defRPr sz="2200">
                <a:latin typeface="Poppins SemiBold"/>
                <a:ea typeface="Poppins SemiBold"/>
                <a:cs typeface="Poppins SemiBold"/>
                <a:sym typeface="Poppins SemiBold"/>
              </a:defRPr>
            </a:lvl9pPr>
          </a:lstStyle>
          <a:p>
            <a:endParaRPr/>
          </a:p>
        </p:txBody>
      </p:sp>
      <p:sp>
        <p:nvSpPr>
          <p:cNvPr id="2145" name="Google Shape;2145;p20"/>
          <p:cNvSpPr txBox="1">
            <a:spLocks noGrp="1"/>
          </p:cNvSpPr>
          <p:nvPr>
            <p:ph type="subTitle" idx="1"/>
          </p:nvPr>
        </p:nvSpPr>
        <p:spPr>
          <a:xfrm>
            <a:off x="1679983" y="2278928"/>
            <a:ext cx="18813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a:endParaRPr/>
          </a:p>
        </p:txBody>
      </p:sp>
      <p:sp>
        <p:nvSpPr>
          <p:cNvPr id="2146" name="Google Shape;2146;p20"/>
          <p:cNvSpPr txBox="1">
            <a:spLocks noGrp="1"/>
          </p:cNvSpPr>
          <p:nvPr>
            <p:ph type="title" idx="3"/>
          </p:nvPr>
        </p:nvSpPr>
        <p:spPr>
          <a:xfrm>
            <a:off x="5398422" y="1942475"/>
            <a:ext cx="2250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Font typeface="Poppins SemiBold"/>
              <a:buNone/>
              <a:defRPr sz="1500" b="1"/>
            </a:lvl1pPr>
            <a:lvl2pPr lvl="1" algn="ctr" rtl="0">
              <a:spcBef>
                <a:spcPts val="0"/>
              </a:spcBef>
              <a:spcAft>
                <a:spcPts val="0"/>
              </a:spcAft>
              <a:buSzPts val="2200"/>
              <a:buFont typeface="Poppins SemiBold"/>
              <a:buNone/>
              <a:defRPr sz="2200">
                <a:latin typeface="Poppins SemiBold"/>
                <a:ea typeface="Poppins SemiBold"/>
                <a:cs typeface="Poppins SemiBold"/>
                <a:sym typeface="Poppins SemiBold"/>
              </a:defRPr>
            </a:lvl2pPr>
            <a:lvl3pPr lvl="2" algn="ctr" rtl="0">
              <a:spcBef>
                <a:spcPts val="0"/>
              </a:spcBef>
              <a:spcAft>
                <a:spcPts val="0"/>
              </a:spcAft>
              <a:buSzPts val="2200"/>
              <a:buFont typeface="Poppins SemiBold"/>
              <a:buNone/>
              <a:defRPr sz="2200">
                <a:latin typeface="Poppins SemiBold"/>
                <a:ea typeface="Poppins SemiBold"/>
                <a:cs typeface="Poppins SemiBold"/>
                <a:sym typeface="Poppins SemiBold"/>
              </a:defRPr>
            </a:lvl3pPr>
            <a:lvl4pPr lvl="3" algn="ctr" rtl="0">
              <a:spcBef>
                <a:spcPts val="0"/>
              </a:spcBef>
              <a:spcAft>
                <a:spcPts val="0"/>
              </a:spcAft>
              <a:buSzPts val="2200"/>
              <a:buFont typeface="Poppins SemiBold"/>
              <a:buNone/>
              <a:defRPr sz="2200">
                <a:latin typeface="Poppins SemiBold"/>
                <a:ea typeface="Poppins SemiBold"/>
                <a:cs typeface="Poppins SemiBold"/>
                <a:sym typeface="Poppins SemiBold"/>
              </a:defRPr>
            </a:lvl4pPr>
            <a:lvl5pPr lvl="4" algn="ctr" rtl="0">
              <a:spcBef>
                <a:spcPts val="0"/>
              </a:spcBef>
              <a:spcAft>
                <a:spcPts val="0"/>
              </a:spcAft>
              <a:buSzPts val="2200"/>
              <a:buFont typeface="Poppins SemiBold"/>
              <a:buNone/>
              <a:defRPr sz="2200">
                <a:latin typeface="Poppins SemiBold"/>
                <a:ea typeface="Poppins SemiBold"/>
                <a:cs typeface="Poppins SemiBold"/>
                <a:sym typeface="Poppins SemiBold"/>
              </a:defRPr>
            </a:lvl5pPr>
            <a:lvl6pPr lvl="5" algn="ctr" rtl="0">
              <a:spcBef>
                <a:spcPts val="0"/>
              </a:spcBef>
              <a:spcAft>
                <a:spcPts val="0"/>
              </a:spcAft>
              <a:buSzPts val="2200"/>
              <a:buFont typeface="Poppins SemiBold"/>
              <a:buNone/>
              <a:defRPr sz="2200">
                <a:latin typeface="Poppins SemiBold"/>
                <a:ea typeface="Poppins SemiBold"/>
                <a:cs typeface="Poppins SemiBold"/>
                <a:sym typeface="Poppins SemiBold"/>
              </a:defRPr>
            </a:lvl6pPr>
            <a:lvl7pPr lvl="6" algn="ctr" rtl="0">
              <a:spcBef>
                <a:spcPts val="0"/>
              </a:spcBef>
              <a:spcAft>
                <a:spcPts val="0"/>
              </a:spcAft>
              <a:buSzPts val="2200"/>
              <a:buFont typeface="Poppins SemiBold"/>
              <a:buNone/>
              <a:defRPr sz="2200">
                <a:latin typeface="Poppins SemiBold"/>
                <a:ea typeface="Poppins SemiBold"/>
                <a:cs typeface="Poppins SemiBold"/>
                <a:sym typeface="Poppins SemiBold"/>
              </a:defRPr>
            </a:lvl7pPr>
            <a:lvl8pPr lvl="7" algn="ctr" rtl="0">
              <a:spcBef>
                <a:spcPts val="0"/>
              </a:spcBef>
              <a:spcAft>
                <a:spcPts val="0"/>
              </a:spcAft>
              <a:buSzPts val="2200"/>
              <a:buFont typeface="Poppins SemiBold"/>
              <a:buNone/>
              <a:defRPr sz="2200">
                <a:latin typeface="Poppins SemiBold"/>
                <a:ea typeface="Poppins SemiBold"/>
                <a:cs typeface="Poppins SemiBold"/>
                <a:sym typeface="Poppins SemiBold"/>
              </a:defRPr>
            </a:lvl8pPr>
            <a:lvl9pPr lvl="8" algn="ctr" rtl="0">
              <a:spcBef>
                <a:spcPts val="0"/>
              </a:spcBef>
              <a:spcAft>
                <a:spcPts val="0"/>
              </a:spcAft>
              <a:buSzPts val="2200"/>
              <a:buFont typeface="Poppins SemiBold"/>
              <a:buNone/>
              <a:defRPr sz="2200">
                <a:latin typeface="Poppins SemiBold"/>
                <a:ea typeface="Poppins SemiBold"/>
                <a:cs typeface="Poppins SemiBold"/>
                <a:sym typeface="Poppins SemiBold"/>
              </a:defRPr>
            </a:lvl9pPr>
          </a:lstStyle>
          <a:p>
            <a:endParaRPr/>
          </a:p>
        </p:txBody>
      </p:sp>
      <p:sp>
        <p:nvSpPr>
          <p:cNvPr id="2147" name="Google Shape;2147;p20"/>
          <p:cNvSpPr txBox="1">
            <a:spLocks noGrp="1"/>
          </p:cNvSpPr>
          <p:nvPr>
            <p:ph type="subTitle" idx="4"/>
          </p:nvPr>
        </p:nvSpPr>
        <p:spPr>
          <a:xfrm>
            <a:off x="5582830" y="2278928"/>
            <a:ext cx="18813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200"/>
            </a:lvl1pPr>
            <a:lvl2pPr lvl="1" rtl="0">
              <a:spcBef>
                <a:spcPts val="1600"/>
              </a:spcBef>
              <a:spcAft>
                <a:spcPts val="0"/>
              </a:spcAft>
              <a:buSzPts val="1200"/>
              <a:buNone/>
              <a:defRPr sz="1200"/>
            </a:lvl2pPr>
            <a:lvl3pPr lvl="2" rtl="0">
              <a:spcBef>
                <a:spcPts val="1600"/>
              </a:spcBef>
              <a:spcAft>
                <a:spcPts val="0"/>
              </a:spcAft>
              <a:buSzPts val="1200"/>
              <a:buNone/>
              <a:defRPr sz="1200"/>
            </a:lvl3pPr>
            <a:lvl4pPr lvl="3" rtl="0">
              <a:spcBef>
                <a:spcPts val="1600"/>
              </a:spcBef>
              <a:spcAft>
                <a:spcPts val="0"/>
              </a:spcAft>
              <a:buSzPts val="1200"/>
              <a:buNone/>
              <a:defRPr sz="1200"/>
            </a:lvl4pPr>
            <a:lvl5pPr lvl="4" rtl="0">
              <a:spcBef>
                <a:spcPts val="1600"/>
              </a:spcBef>
              <a:spcAft>
                <a:spcPts val="0"/>
              </a:spcAft>
              <a:buSzPts val="1200"/>
              <a:buNone/>
              <a:defRPr sz="1200"/>
            </a:lvl5pPr>
            <a:lvl6pPr lvl="5" rtl="0">
              <a:spcBef>
                <a:spcPts val="1600"/>
              </a:spcBef>
              <a:spcAft>
                <a:spcPts val="0"/>
              </a:spcAft>
              <a:buSzPts val="1200"/>
              <a:buNone/>
              <a:defRPr sz="1200"/>
            </a:lvl6pPr>
            <a:lvl7pPr lvl="6" rtl="0">
              <a:spcBef>
                <a:spcPts val="1600"/>
              </a:spcBef>
              <a:spcAft>
                <a:spcPts val="0"/>
              </a:spcAft>
              <a:buSzPts val="1200"/>
              <a:buNone/>
              <a:defRPr sz="1200"/>
            </a:lvl7pPr>
            <a:lvl8pPr lvl="7" rtl="0">
              <a:spcBef>
                <a:spcPts val="1600"/>
              </a:spcBef>
              <a:spcAft>
                <a:spcPts val="0"/>
              </a:spcAft>
              <a:buSzPts val="1200"/>
              <a:buNone/>
              <a:defRPr sz="1200"/>
            </a:lvl8pPr>
            <a:lvl9pPr lvl="8" rtl="0">
              <a:spcBef>
                <a:spcPts val="1600"/>
              </a:spcBef>
              <a:spcAft>
                <a:spcPts val="1600"/>
              </a:spcAft>
              <a:buSzPts val="1200"/>
              <a:buNone/>
              <a:defRPr sz="1200"/>
            </a:lvl9pPr>
          </a:lstStyle>
          <a:p>
            <a:endParaRPr/>
          </a:p>
        </p:txBody>
      </p:sp>
      <p:grpSp>
        <p:nvGrpSpPr>
          <p:cNvPr id="2148" name="Google Shape;2148;p20"/>
          <p:cNvGrpSpPr/>
          <p:nvPr/>
        </p:nvGrpSpPr>
        <p:grpSpPr>
          <a:xfrm rot="10800000" flipH="1">
            <a:off x="-1428380" y="-930117"/>
            <a:ext cx="4080320" cy="1840312"/>
            <a:chOff x="5619200" y="4458200"/>
            <a:chExt cx="1647150" cy="742900"/>
          </a:xfrm>
        </p:grpSpPr>
        <p:sp>
          <p:nvSpPr>
            <p:cNvPr id="2149" name="Google Shape;2149;p20"/>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0"/>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0"/>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0"/>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0"/>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4" name="Google Shape;2154;p20"/>
          <p:cNvGrpSpPr/>
          <p:nvPr/>
        </p:nvGrpSpPr>
        <p:grpSpPr>
          <a:xfrm rot="2700000">
            <a:off x="7520181" y="4678617"/>
            <a:ext cx="1617112" cy="1205372"/>
            <a:chOff x="4500175" y="3779525"/>
            <a:chExt cx="1136425" cy="847075"/>
          </a:xfrm>
        </p:grpSpPr>
        <p:sp>
          <p:nvSpPr>
            <p:cNvPr id="2155" name="Google Shape;2155;p20"/>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0"/>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0"/>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0"/>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0"/>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0"/>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0"/>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0"/>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0"/>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0"/>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0"/>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6" name="Google Shape;2166;p20"/>
          <p:cNvGrpSpPr/>
          <p:nvPr/>
        </p:nvGrpSpPr>
        <p:grpSpPr>
          <a:xfrm rot="-960419">
            <a:off x="8410457" y="3802539"/>
            <a:ext cx="996295" cy="1600728"/>
            <a:chOff x="2402100" y="3854125"/>
            <a:chExt cx="435600" cy="698825"/>
          </a:xfrm>
        </p:grpSpPr>
        <p:sp>
          <p:nvSpPr>
            <p:cNvPr id="2167" name="Google Shape;2167;p20"/>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0"/>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0"/>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0"/>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0"/>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0"/>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0"/>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0"/>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0"/>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0"/>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0"/>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0"/>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0"/>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5750"/>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4300" y="124682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marL="914400" lvl="1"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marL="1371600" lvl="2"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marL="1828800" lvl="3"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marL="2286000" lvl="4"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marL="2743200" lvl="5"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marL="3200400" lvl="6"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marL="3657600" lvl="7"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marL="4114800" lvl="8" indent="-3175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8" r:id="rId6"/>
    <p:sldLayoutId id="2147483659" r:id="rId7"/>
    <p:sldLayoutId id="2147483660" r:id="rId8"/>
    <p:sldLayoutId id="2147483666" r:id="rId9"/>
    <p:sldLayoutId id="2147483670" r:id="rId10"/>
    <p:sldLayoutId id="2147483672" r:id="rId11"/>
    <p:sldLayoutId id="214748367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28"/>
        <p:cNvGrpSpPr/>
        <p:nvPr/>
      </p:nvGrpSpPr>
      <p:grpSpPr>
        <a:xfrm>
          <a:off x="0" y="0"/>
          <a:ext cx="0" cy="0"/>
          <a:chOff x="0" y="0"/>
          <a:chExt cx="0" cy="0"/>
        </a:xfrm>
      </p:grpSpPr>
      <p:sp>
        <p:nvSpPr>
          <p:cNvPr id="3429" name="Google Shape;3429;p35"/>
          <p:cNvSpPr txBox="1">
            <a:spLocks noGrp="1"/>
          </p:cNvSpPr>
          <p:nvPr>
            <p:ph type="ctrTitle"/>
          </p:nvPr>
        </p:nvSpPr>
        <p:spPr>
          <a:xfrm>
            <a:off x="714300" y="1065805"/>
            <a:ext cx="77154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HYBRID IMAGE RESTORATION</a:t>
            </a:r>
            <a:endParaRPr dirty="0"/>
          </a:p>
        </p:txBody>
      </p:sp>
      <p:sp>
        <p:nvSpPr>
          <p:cNvPr id="2" name="TextBox 1">
            <a:extLst>
              <a:ext uri="{FF2B5EF4-FFF2-40B4-BE49-F238E27FC236}">
                <a16:creationId xmlns:a16="http://schemas.microsoft.com/office/drawing/2014/main" id="{1C2CD9F6-948E-7558-22E5-2DD76811F448}"/>
              </a:ext>
            </a:extLst>
          </p:cNvPr>
          <p:cNvSpPr txBox="1"/>
          <p:nvPr/>
        </p:nvSpPr>
        <p:spPr>
          <a:xfrm>
            <a:off x="2512841" y="2912012"/>
            <a:ext cx="4288888" cy="646331"/>
          </a:xfrm>
          <a:prstGeom prst="rect">
            <a:avLst/>
          </a:prstGeom>
          <a:noFill/>
        </p:spPr>
        <p:txBody>
          <a:bodyPr wrap="square" rtlCol="0">
            <a:spAutoFit/>
          </a:bodyPr>
          <a:lstStyle/>
          <a:p>
            <a:pPr algn="ctr"/>
            <a:r>
              <a:rPr lang="en-US" sz="1800" b="1" dirty="0">
                <a:latin typeface="Poppins" panose="00000500000000000000" pitchFamily="2" charset="0"/>
                <a:cs typeface="Poppins" panose="00000500000000000000" pitchFamily="2" charset="0"/>
              </a:rPr>
              <a:t>Student: Andy Younes</a:t>
            </a:r>
          </a:p>
          <a:p>
            <a:pPr algn="ctr"/>
            <a:r>
              <a:rPr lang="en-US" sz="1800" b="1" dirty="0">
                <a:latin typeface="Poppins" panose="00000500000000000000" pitchFamily="2" charset="0"/>
                <a:cs typeface="Poppins" panose="00000500000000000000" pitchFamily="2" charset="0"/>
              </a:rPr>
              <a:t>Supervisor: PhD, Arman </a:t>
            </a:r>
            <a:r>
              <a:rPr lang="en-US" sz="1800" b="1" dirty="0" err="1">
                <a:latin typeface="Poppins" panose="00000500000000000000" pitchFamily="2" charset="0"/>
                <a:cs typeface="Poppins" panose="00000500000000000000" pitchFamily="2" charset="0"/>
              </a:rPr>
              <a:t>Grigoryan</a:t>
            </a:r>
            <a:endParaRPr lang="en-US" sz="1800" b="1" dirty="0">
              <a:latin typeface="Poppins" panose="00000500000000000000" pitchFamily="2" charset="0"/>
              <a:cs typeface="Poppins" panose="00000500000000000000" pitchFamily="2" charset="0"/>
            </a:endParaRPr>
          </a:p>
        </p:txBody>
      </p:sp>
      <p:pic>
        <p:nvPicPr>
          <p:cNvPr id="4" name="Picture 3">
            <a:extLst>
              <a:ext uri="{FF2B5EF4-FFF2-40B4-BE49-F238E27FC236}">
                <a16:creationId xmlns:a16="http://schemas.microsoft.com/office/drawing/2014/main" id="{5A49972B-F815-8231-AC02-73D78392ABAA}"/>
              </a:ext>
            </a:extLst>
          </p:cNvPr>
          <p:cNvPicPr>
            <a:picLocks noChangeAspect="1"/>
          </p:cNvPicPr>
          <p:nvPr/>
        </p:nvPicPr>
        <p:blipFill>
          <a:blip r:embed="rId3"/>
          <a:stretch>
            <a:fillRect/>
          </a:stretch>
        </p:blipFill>
        <p:spPr>
          <a:xfrm>
            <a:off x="6756010" y="953930"/>
            <a:ext cx="794826" cy="789858"/>
          </a:xfrm>
          <a:prstGeom prst="rect">
            <a:avLst/>
          </a:prstGeom>
        </p:spPr>
      </p:pic>
      <p:sp>
        <p:nvSpPr>
          <p:cNvPr id="5" name="TextBox 4">
            <a:extLst>
              <a:ext uri="{FF2B5EF4-FFF2-40B4-BE49-F238E27FC236}">
                <a16:creationId xmlns:a16="http://schemas.microsoft.com/office/drawing/2014/main" id="{5ABBE844-AAB8-3096-830D-1CF0192B6E1F}"/>
              </a:ext>
            </a:extLst>
          </p:cNvPr>
          <p:cNvSpPr txBox="1"/>
          <p:nvPr/>
        </p:nvSpPr>
        <p:spPr>
          <a:xfrm>
            <a:off x="418878" y="1194971"/>
            <a:ext cx="4153122" cy="307777"/>
          </a:xfrm>
          <a:prstGeom prst="rect">
            <a:avLst/>
          </a:prstGeom>
          <a:noFill/>
        </p:spPr>
        <p:txBody>
          <a:bodyPr wrap="square" rtlCol="0">
            <a:spAutoFit/>
          </a:bodyPr>
          <a:lstStyle/>
          <a:p>
            <a:r>
              <a:rPr lang="en-US" b="1" dirty="0">
                <a:latin typeface="Poppins" panose="00000500000000000000" pitchFamily="2" charset="0"/>
                <a:cs typeface="Poppins" panose="00000500000000000000" pitchFamily="2" charset="0"/>
              </a:rPr>
              <a:t>National Polytechnic University of Armenia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25"/>
        <p:cNvGrpSpPr/>
        <p:nvPr/>
      </p:nvGrpSpPr>
      <p:grpSpPr>
        <a:xfrm>
          <a:off x="0" y="0"/>
          <a:ext cx="0" cy="0"/>
          <a:chOff x="0" y="0"/>
          <a:chExt cx="0" cy="0"/>
        </a:xfrm>
      </p:grpSpPr>
      <p:sp>
        <p:nvSpPr>
          <p:cNvPr id="3727" name="Google Shape;3727;p49"/>
          <p:cNvSpPr/>
          <p:nvPr/>
        </p:nvSpPr>
        <p:spPr>
          <a:xfrm>
            <a:off x="781050" y="990600"/>
            <a:ext cx="4833425" cy="4018128"/>
          </a:xfrm>
          <a:custGeom>
            <a:avLst/>
            <a:gdLst/>
            <a:ahLst/>
            <a:cxnLst/>
            <a:rect l="l" t="t" r="r" b="b"/>
            <a:pathLst>
              <a:path w="136985" h="109230" extrusionOk="0">
                <a:moveTo>
                  <a:pt x="130648" y="5124"/>
                </a:moveTo>
                <a:lnTo>
                  <a:pt x="130648" y="75445"/>
                </a:lnTo>
                <a:lnTo>
                  <a:pt x="5722" y="75445"/>
                </a:lnTo>
                <a:lnTo>
                  <a:pt x="5722" y="5124"/>
                </a:lnTo>
                <a:close/>
                <a:moveTo>
                  <a:pt x="4219" y="1"/>
                </a:moveTo>
                <a:cubicBezTo>
                  <a:pt x="2029" y="1"/>
                  <a:pt x="1" y="1358"/>
                  <a:pt x="1" y="3622"/>
                </a:cubicBezTo>
                <a:lnTo>
                  <a:pt x="1" y="81239"/>
                </a:lnTo>
                <a:lnTo>
                  <a:pt x="1" y="88861"/>
                </a:lnTo>
                <a:lnTo>
                  <a:pt x="1" y="89314"/>
                </a:lnTo>
                <a:cubicBezTo>
                  <a:pt x="1" y="91504"/>
                  <a:pt x="2029" y="93550"/>
                  <a:pt x="4219" y="93550"/>
                </a:cubicBezTo>
                <a:lnTo>
                  <a:pt x="54769" y="93550"/>
                </a:lnTo>
                <a:cubicBezTo>
                  <a:pt x="54769" y="93550"/>
                  <a:pt x="54679" y="98602"/>
                  <a:pt x="52723" y="101915"/>
                </a:cubicBezTo>
                <a:cubicBezTo>
                  <a:pt x="52506" y="102295"/>
                  <a:pt x="52198" y="102675"/>
                  <a:pt x="51890" y="102965"/>
                </a:cubicBezTo>
                <a:cubicBezTo>
                  <a:pt x="51057" y="103870"/>
                  <a:pt x="50080" y="104776"/>
                  <a:pt x="49247" y="105536"/>
                </a:cubicBezTo>
                <a:cubicBezTo>
                  <a:pt x="47672" y="106966"/>
                  <a:pt x="46767" y="108107"/>
                  <a:pt x="48577" y="108632"/>
                </a:cubicBezTo>
                <a:cubicBezTo>
                  <a:pt x="49247" y="109012"/>
                  <a:pt x="50388" y="109229"/>
                  <a:pt x="52343" y="109229"/>
                </a:cubicBezTo>
                <a:lnTo>
                  <a:pt x="85620" y="109229"/>
                </a:lnTo>
                <a:cubicBezTo>
                  <a:pt x="88934" y="109229"/>
                  <a:pt x="90147" y="108940"/>
                  <a:pt x="90147" y="107727"/>
                </a:cubicBezTo>
                <a:cubicBezTo>
                  <a:pt x="90219" y="106821"/>
                  <a:pt x="87811" y="104776"/>
                  <a:pt x="86073" y="102965"/>
                </a:cubicBezTo>
                <a:cubicBezTo>
                  <a:pt x="85620" y="102603"/>
                  <a:pt x="85313" y="102060"/>
                  <a:pt x="85005" y="101535"/>
                </a:cubicBezTo>
                <a:lnTo>
                  <a:pt x="84552" y="101535"/>
                </a:lnTo>
                <a:cubicBezTo>
                  <a:pt x="82742" y="98221"/>
                  <a:pt x="82669" y="93550"/>
                  <a:pt x="82669" y="93550"/>
                </a:cubicBezTo>
                <a:lnTo>
                  <a:pt x="132531" y="93550"/>
                </a:lnTo>
                <a:cubicBezTo>
                  <a:pt x="134794" y="93550"/>
                  <a:pt x="136985" y="91504"/>
                  <a:pt x="136985" y="89314"/>
                </a:cubicBezTo>
                <a:lnTo>
                  <a:pt x="136985" y="88861"/>
                </a:lnTo>
                <a:lnTo>
                  <a:pt x="136985" y="81239"/>
                </a:lnTo>
                <a:lnTo>
                  <a:pt x="136985" y="3622"/>
                </a:lnTo>
                <a:cubicBezTo>
                  <a:pt x="136985" y="1358"/>
                  <a:pt x="134794" y="1"/>
                  <a:pt x="132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E9C5B9A-3951-A0C0-C240-29E6FE401B60}"/>
              </a:ext>
            </a:extLst>
          </p:cNvPr>
          <p:cNvPicPr>
            <a:picLocks noChangeAspect="1"/>
          </p:cNvPicPr>
          <p:nvPr/>
        </p:nvPicPr>
        <p:blipFill>
          <a:blip r:embed="rId3"/>
          <a:stretch>
            <a:fillRect/>
          </a:stretch>
        </p:blipFill>
        <p:spPr>
          <a:xfrm>
            <a:off x="977900" y="1162049"/>
            <a:ext cx="4419600" cy="2754857"/>
          </a:xfrm>
          <a:prstGeom prst="rect">
            <a:avLst/>
          </a:prstGeom>
        </p:spPr>
      </p:pic>
      <p:sp>
        <p:nvSpPr>
          <p:cNvPr id="2" name="TextBox 1">
            <a:extLst>
              <a:ext uri="{FF2B5EF4-FFF2-40B4-BE49-F238E27FC236}">
                <a16:creationId xmlns:a16="http://schemas.microsoft.com/office/drawing/2014/main" id="{63C3ED8A-B942-E46F-CA28-7FF900A9F9A2}"/>
              </a:ext>
            </a:extLst>
          </p:cNvPr>
          <p:cNvSpPr txBox="1"/>
          <p:nvPr/>
        </p:nvSpPr>
        <p:spPr>
          <a:xfrm>
            <a:off x="6045957" y="1260965"/>
            <a:ext cx="2647666" cy="1384995"/>
          </a:xfrm>
          <a:prstGeom prst="rect">
            <a:avLst/>
          </a:prstGeom>
          <a:noFill/>
        </p:spPr>
        <p:txBody>
          <a:bodyPr wrap="square" rtlCol="0">
            <a:spAutoFit/>
          </a:bodyPr>
          <a:lstStyle/>
          <a:p>
            <a:pPr algn="r"/>
            <a:r>
              <a:rPr lang="en-US" sz="2800" b="1" dirty="0">
                <a:latin typeface="Poppins" panose="00000500000000000000" pitchFamily="2" charset="0"/>
                <a:cs typeface="Poppins" panose="00000500000000000000" pitchFamily="2" charset="0"/>
              </a:rPr>
              <a:t>Main Page, Menu and Its components</a:t>
            </a:r>
          </a:p>
        </p:txBody>
      </p:sp>
    </p:spTree>
    <p:extLst>
      <p:ext uri="{BB962C8B-B14F-4D97-AF65-F5344CB8AC3E}">
        <p14:creationId xmlns:p14="http://schemas.microsoft.com/office/powerpoint/2010/main" val="176565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25"/>
        <p:cNvGrpSpPr/>
        <p:nvPr/>
      </p:nvGrpSpPr>
      <p:grpSpPr>
        <a:xfrm>
          <a:off x="0" y="0"/>
          <a:ext cx="0" cy="0"/>
          <a:chOff x="0" y="0"/>
          <a:chExt cx="0" cy="0"/>
        </a:xfrm>
      </p:grpSpPr>
      <p:sp>
        <p:nvSpPr>
          <p:cNvPr id="3727" name="Google Shape;3727;p49"/>
          <p:cNvSpPr/>
          <p:nvPr/>
        </p:nvSpPr>
        <p:spPr>
          <a:xfrm>
            <a:off x="781050" y="990600"/>
            <a:ext cx="4833425" cy="4018128"/>
          </a:xfrm>
          <a:custGeom>
            <a:avLst/>
            <a:gdLst/>
            <a:ahLst/>
            <a:cxnLst/>
            <a:rect l="l" t="t" r="r" b="b"/>
            <a:pathLst>
              <a:path w="136985" h="109230" extrusionOk="0">
                <a:moveTo>
                  <a:pt x="130648" y="5124"/>
                </a:moveTo>
                <a:lnTo>
                  <a:pt x="130648" y="75445"/>
                </a:lnTo>
                <a:lnTo>
                  <a:pt x="5722" y="75445"/>
                </a:lnTo>
                <a:lnTo>
                  <a:pt x="5722" y="5124"/>
                </a:lnTo>
                <a:close/>
                <a:moveTo>
                  <a:pt x="4219" y="1"/>
                </a:moveTo>
                <a:cubicBezTo>
                  <a:pt x="2029" y="1"/>
                  <a:pt x="1" y="1358"/>
                  <a:pt x="1" y="3622"/>
                </a:cubicBezTo>
                <a:lnTo>
                  <a:pt x="1" y="81239"/>
                </a:lnTo>
                <a:lnTo>
                  <a:pt x="1" y="88861"/>
                </a:lnTo>
                <a:lnTo>
                  <a:pt x="1" y="89314"/>
                </a:lnTo>
                <a:cubicBezTo>
                  <a:pt x="1" y="91504"/>
                  <a:pt x="2029" y="93550"/>
                  <a:pt x="4219" y="93550"/>
                </a:cubicBezTo>
                <a:lnTo>
                  <a:pt x="54769" y="93550"/>
                </a:lnTo>
                <a:cubicBezTo>
                  <a:pt x="54769" y="93550"/>
                  <a:pt x="54679" y="98602"/>
                  <a:pt x="52723" y="101915"/>
                </a:cubicBezTo>
                <a:cubicBezTo>
                  <a:pt x="52506" y="102295"/>
                  <a:pt x="52198" y="102675"/>
                  <a:pt x="51890" y="102965"/>
                </a:cubicBezTo>
                <a:cubicBezTo>
                  <a:pt x="51057" y="103870"/>
                  <a:pt x="50080" y="104776"/>
                  <a:pt x="49247" y="105536"/>
                </a:cubicBezTo>
                <a:cubicBezTo>
                  <a:pt x="47672" y="106966"/>
                  <a:pt x="46767" y="108107"/>
                  <a:pt x="48577" y="108632"/>
                </a:cubicBezTo>
                <a:cubicBezTo>
                  <a:pt x="49247" y="109012"/>
                  <a:pt x="50388" y="109229"/>
                  <a:pt x="52343" y="109229"/>
                </a:cubicBezTo>
                <a:lnTo>
                  <a:pt x="85620" y="109229"/>
                </a:lnTo>
                <a:cubicBezTo>
                  <a:pt x="88934" y="109229"/>
                  <a:pt x="90147" y="108940"/>
                  <a:pt x="90147" y="107727"/>
                </a:cubicBezTo>
                <a:cubicBezTo>
                  <a:pt x="90219" y="106821"/>
                  <a:pt x="87811" y="104776"/>
                  <a:pt x="86073" y="102965"/>
                </a:cubicBezTo>
                <a:cubicBezTo>
                  <a:pt x="85620" y="102603"/>
                  <a:pt x="85313" y="102060"/>
                  <a:pt x="85005" y="101535"/>
                </a:cubicBezTo>
                <a:lnTo>
                  <a:pt x="84552" y="101535"/>
                </a:lnTo>
                <a:cubicBezTo>
                  <a:pt x="82742" y="98221"/>
                  <a:pt x="82669" y="93550"/>
                  <a:pt x="82669" y="93550"/>
                </a:cubicBezTo>
                <a:lnTo>
                  <a:pt x="132531" y="93550"/>
                </a:lnTo>
                <a:cubicBezTo>
                  <a:pt x="134794" y="93550"/>
                  <a:pt x="136985" y="91504"/>
                  <a:pt x="136985" y="89314"/>
                </a:cubicBezTo>
                <a:lnTo>
                  <a:pt x="136985" y="88861"/>
                </a:lnTo>
                <a:lnTo>
                  <a:pt x="136985" y="81239"/>
                </a:lnTo>
                <a:lnTo>
                  <a:pt x="136985" y="3622"/>
                </a:lnTo>
                <a:cubicBezTo>
                  <a:pt x="136985" y="1358"/>
                  <a:pt x="134794" y="1"/>
                  <a:pt x="132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E9C5B9A-3951-A0C0-C240-29E6FE401B60}"/>
              </a:ext>
            </a:extLst>
          </p:cNvPr>
          <p:cNvPicPr>
            <a:picLocks noChangeAspect="1"/>
          </p:cNvPicPr>
          <p:nvPr/>
        </p:nvPicPr>
        <p:blipFill>
          <a:blip r:embed="rId3"/>
          <a:srcRect/>
          <a:stretch/>
        </p:blipFill>
        <p:spPr>
          <a:xfrm>
            <a:off x="968992" y="1162049"/>
            <a:ext cx="4422594" cy="2754857"/>
          </a:xfrm>
          <a:prstGeom prst="rect">
            <a:avLst/>
          </a:prstGeom>
        </p:spPr>
      </p:pic>
      <p:sp>
        <p:nvSpPr>
          <p:cNvPr id="8" name="TextBox 7">
            <a:extLst>
              <a:ext uri="{FF2B5EF4-FFF2-40B4-BE49-F238E27FC236}">
                <a16:creationId xmlns:a16="http://schemas.microsoft.com/office/drawing/2014/main" id="{B87808D0-B5DA-EBEB-1B78-5D78F5E56677}"/>
              </a:ext>
            </a:extLst>
          </p:cNvPr>
          <p:cNvSpPr txBox="1"/>
          <p:nvPr/>
        </p:nvSpPr>
        <p:spPr>
          <a:xfrm>
            <a:off x="6005015" y="1651521"/>
            <a:ext cx="3022978" cy="1384995"/>
          </a:xfrm>
          <a:prstGeom prst="rect">
            <a:avLst/>
          </a:prstGeom>
          <a:noFill/>
        </p:spPr>
        <p:txBody>
          <a:bodyPr wrap="square">
            <a:spAutoFit/>
          </a:bodyPr>
          <a:lstStyle/>
          <a:p>
            <a:pPr algn="r"/>
            <a:r>
              <a:rPr lang="en-US" sz="2800" b="1" dirty="0">
                <a:latin typeface="Poppins" panose="00000500000000000000" pitchFamily="2" charset="0"/>
                <a:cs typeface="Poppins" panose="00000500000000000000" pitchFamily="2" charset="0"/>
              </a:rPr>
              <a:t>Login Page, and </a:t>
            </a:r>
            <a:r>
              <a:rPr lang="en-US" sz="2800" b="1" dirty="0" err="1">
                <a:latin typeface="Poppins" panose="00000500000000000000" pitchFamily="2" charset="0"/>
                <a:cs typeface="Poppins" panose="00000500000000000000" pitchFamily="2" charset="0"/>
              </a:rPr>
              <a:t>Href</a:t>
            </a:r>
            <a:r>
              <a:rPr lang="en-US" sz="2800" b="1" dirty="0">
                <a:latin typeface="Poppins" panose="00000500000000000000" pitchFamily="2" charset="0"/>
                <a:cs typeface="Poppins" panose="00000500000000000000" pitchFamily="2" charset="0"/>
              </a:rPr>
              <a:t> link to Sign up Page</a:t>
            </a:r>
          </a:p>
        </p:txBody>
      </p:sp>
    </p:spTree>
    <p:extLst>
      <p:ext uri="{BB962C8B-B14F-4D97-AF65-F5344CB8AC3E}">
        <p14:creationId xmlns:p14="http://schemas.microsoft.com/office/powerpoint/2010/main" val="2612853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25"/>
        <p:cNvGrpSpPr/>
        <p:nvPr/>
      </p:nvGrpSpPr>
      <p:grpSpPr>
        <a:xfrm>
          <a:off x="0" y="0"/>
          <a:ext cx="0" cy="0"/>
          <a:chOff x="0" y="0"/>
          <a:chExt cx="0" cy="0"/>
        </a:xfrm>
      </p:grpSpPr>
      <p:sp>
        <p:nvSpPr>
          <p:cNvPr id="3727" name="Google Shape;3727;p49"/>
          <p:cNvSpPr/>
          <p:nvPr/>
        </p:nvSpPr>
        <p:spPr>
          <a:xfrm>
            <a:off x="781050" y="990600"/>
            <a:ext cx="4833425" cy="4018128"/>
          </a:xfrm>
          <a:custGeom>
            <a:avLst/>
            <a:gdLst/>
            <a:ahLst/>
            <a:cxnLst/>
            <a:rect l="l" t="t" r="r" b="b"/>
            <a:pathLst>
              <a:path w="136985" h="109230" extrusionOk="0">
                <a:moveTo>
                  <a:pt x="130648" y="5124"/>
                </a:moveTo>
                <a:lnTo>
                  <a:pt x="130648" y="75445"/>
                </a:lnTo>
                <a:lnTo>
                  <a:pt x="5722" y="75445"/>
                </a:lnTo>
                <a:lnTo>
                  <a:pt x="5722" y="5124"/>
                </a:lnTo>
                <a:close/>
                <a:moveTo>
                  <a:pt x="4219" y="1"/>
                </a:moveTo>
                <a:cubicBezTo>
                  <a:pt x="2029" y="1"/>
                  <a:pt x="1" y="1358"/>
                  <a:pt x="1" y="3622"/>
                </a:cubicBezTo>
                <a:lnTo>
                  <a:pt x="1" y="81239"/>
                </a:lnTo>
                <a:lnTo>
                  <a:pt x="1" y="88861"/>
                </a:lnTo>
                <a:lnTo>
                  <a:pt x="1" y="89314"/>
                </a:lnTo>
                <a:cubicBezTo>
                  <a:pt x="1" y="91504"/>
                  <a:pt x="2029" y="93550"/>
                  <a:pt x="4219" y="93550"/>
                </a:cubicBezTo>
                <a:lnTo>
                  <a:pt x="54769" y="93550"/>
                </a:lnTo>
                <a:cubicBezTo>
                  <a:pt x="54769" y="93550"/>
                  <a:pt x="54679" y="98602"/>
                  <a:pt x="52723" y="101915"/>
                </a:cubicBezTo>
                <a:cubicBezTo>
                  <a:pt x="52506" y="102295"/>
                  <a:pt x="52198" y="102675"/>
                  <a:pt x="51890" y="102965"/>
                </a:cubicBezTo>
                <a:cubicBezTo>
                  <a:pt x="51057" y="103870"/>
                  <a:pt x="50080" y="104776"/>
                  <a:pt x="49247" y="105536"/>
                </a:cubicBezTo>
                <a:cubicBezTo>
                  <a:pt x="47672" y="106966"/>
                  <a:pt x="46767" y="108107"/>
                  <a:pt x="48577" y="108632"/>
                </a:cubicBezTo>
                <a:cubicBezTo>
                  <a:pt x="49247" y="109012"/>
                  <a:pt x="50388" y="109229"/>
                  <a:pt x="52343" y="109229"/>
                </a:cubicBezTo>
                <a:lnTo>
                  <a:pt x="85620" y="109229"/>
                </a:lnTo>
                <a:cubicBezTo>
                  <a:pt x="88934" y="109229"/>
                  <a:pt x="90147" y="108940"/>
                  <a:pt x="90147" y="107727"/>
                </a:cubicBezTo>
                <a:cubicBezTo>
                  <a:pt x="90219" y="106821"/>
                  <a:pt x="87811" y="104776"/>
                  <a:pt x="86073" y="102965"/>
                </a:cubicBezTo>
                <a:cubicBezTo>
                  <a:pt x="85620" y="102603"/>
                  <a:pt x="85313" y="102060"/>
                  <a:pt x="85005" y="101535"/>
                </a:cubicBezTo>
                <a:lnTo>
                  <a:pt x="84552" y="101535"/>
                </a:lnTo>
                <a:cubicBezTo>
                  <a:pt x="82742" y="98221"/>
                  <a:pt x="82669" y="93550"/>
                  <a:pt x="82669" y="93550"/>
                </a:cubicBezTo>
                <a:lnTo>
                  <a:pt x="132531" y="93550"/>
                </a:lnTo>
                <a:cubicBezTo>
                  <a:pt x="134794" y="93550"/>
                  <a:pt x="136985" y="91504"/>
                  <a:pt x="136985" y="89314"/>
                </a:cubicBezTo>
                <a:lnTo>
                  <a:pt x="136985" y="88861"/>
                </a:lnTo>
                <a:lnTo>
                  <a:pt x="136985" y="81239"/>
                </a:lnTo>
                <a:lnTo>
                  <a:pt x="136985" y="3622"/>
                </a:lnTo>
                <a:cubicBezTo>
                  <a:pt x="136985" y="1358"/>
                  <a:pt x="134794" y="1"/>
                  <a:pt x="132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E9C5B9A-3951-A0C0-C240-29E6FE401B60}"/>
              </a:ext>
            </a:extLst>
          </p:cNvPr>
          <p:cNvPicPr>
            <a:picLocks noChangeAspect="1"/>
          </p:cNvPicPr>
          <p:nvPr/>
        </p:nvPicPr>
        <p:blipFill>
          <a:blip r:embed="rId3"/>
          <a:srcRect/>
          <a:stretch/>
        </p:blipFill>
        <p:spPr>
          <a:xfrm>
            <a:off x="968991" y="1162049"/>
            <a:ext cx="4415183" cy="2754857"/>
          </a:xfrm>
          <a:prstGeom prst="rect">
            <a:avLst/>
          </a:prstGeom>
        </p:spPr>
      </p:pic>
      <p:sp>
        <p:nvSpPr>
          <p:cNvPr id="10" name="TextBox 9">
            <a:extLst>
              <a:ext uri="{FF2B5EF4-FFF2-40B4-BE49-F238E27FC236}">
                <a16:creationId xmlns:a16="http://schemas.microsoft.com/office/drawing/2014/main" id="{BDC35DEB-1B74-C401-0215-CB46464A8D15}"/>
              </a:ext>
            </a:extLst>
          </p:cNvPr>
          <p:cNvSpPr txBox="1"/>
          <p:nvPr/>
        </p:nvSpPr>
        <p:spPr>
          <a:xfrm>
            <a:off x="6045958" y="1879252"/>
            <a:ext cx="2661313" cy="1384995"/>
          </a:xfrm>
          <a:prstGeom prst="rect">
            <a:avLst/>
          </a:prstGeom>
          <a:noFill/>
        </p:spPr>
        <p:txBody>
          <a:bodyPr wrap="square">
            <a:spAutoFit/>
          </a:bodyPr>
          <a:lstStyle/>
          <a:p>
            <a:pPr algn="r"/>
            <a:r>
              <a:rPr lang="en-US" sz="2800" b="1" dirty="0">
                <a:latin typeface="Poppins" panose="00000500000000000000" pitchFamily="2" charset="0"/>
                <a:cs typeface="Poppins" panose="00000500000000000000" pitchFamily="2" charset="0"/>
              </a:rPr>
              <a:t>Sign Up Page with option to Subscribe</a:t>
            </a:r>
          </a:p>
        </p:txBody>
      </p:sp>
    </p:spTree>
    <p:extLst>
      <p:ext uri="{BB962C8B-B14F-4D97-AF65-F5344CB8AC3E}">
        <p14:creationId xmlns:p14="http://schemas.microsoft.com/office/powerpoint/2010/main" val="2396287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25"/>
        <p:cNvGrpSpPr/>
        <p:nvPr/>
      </p:nvGrpSpPr>
      <p:grpSpPr>
        <a:xfrm>
          <a:off x="0" y="0"/>
          <a:ext cx="0" cy="0"/>
          <a:chOff x="0" y="0"/>
          <a:chExt cx="0" cy="0"/>
        </a:xfrm>
      </p:grpSpPr>
      <p:sp>
        <p:nvSpPr>
          <p:cNvPr id="3727" name="Google Shape;3727;p49"/>
          <p:cNvSpPr/>
          <p:nvPr/>
        </p:nvSpPr>
        <p:spPr>
          <a:xfrm>
            <a:off x="781050" y="990600"/>
            <a:ext cx="4833425" cy="4018128"/>
          </a:xfrm>
          <a:custGeom>
            <a:avLst/>
            <a:gdLst/>
            <a:ahLst/>
            <a:cxnLst/>
            <a:rect l="l" t="t" r="r" b="b"/>
            <a:pathLst>
              <a:path w="136985" h="109230" extrusionOk="0">
                <a:moveTo>
                  <a:pt x="130648" y="5124"/>
                </a:moveTo>
                <a:lnTo>
                  <a:pt x="130648" y="75445"/>
                </a:lnTo>
                <a:lnTo>
                  <a:pt x="5722" y="75445"/>
                </a:lnTo>
                <a:lnTo>
                  <a:pt x="5722" y="5124"/>
                </a:lnTo>
                <a:close/>
                <a:moveTo>
                  <a:pt x="4219" y="1"/>
                </a:moveTo>
                <a:cubicBezTo>
                  <a:pt x="2029" y="1"/>
                  <a:pt x="1" y="1358"/>
                  <a:pt x="1" y="3622"/>
                </a:cubicBezTo>
                <a:lnTo>
                  <a:pt x="1" y="81239"/>
                </a:lnTo>
                <a:lnTo>
                  <a:pt x="1" y="88861"/>
                </a:lnTo>
                <a:lnTo>
                  <a:pt x="1" y="89314"/>
                </a:lnTo>
                <a:cubicBezTo>
                  <a:pt x="1" y="91504"/>
                  <a:pt x="2029" y="93550"/>
                  <a:pt x="4219" y="93550"/>
                </a:cubicBezTo>
                <a:lnTo>
                  <a:pt x="54769" y="93550"/>
                </a:lnTo>
                <a:cubicBezTo>
                  <a:pt x="54769" y="93550"/>
                  <a:pt x="54679" y="98602"/>
                  <a:pt x="52723" y="101915"/>
                </a:cubicBezTo>
                <a:cubicBezTo>
                  <a:pt x="52506" y="102295"/>
                  <a:pt x="52198" y="102675"/>
                  <a:pt x="51890" y="102965"/>
                </a:cubicBezTo>
                <a:cubicBezTo>
                  <a:pt x="51057" y="103870"/>
                  <a:pt x="50080" y="104776"/>
                  <a:pt x="49247" y="105536"/>
                </a:cubicBezTo>
                <a:cubicBezTo>
                  <a:pt x="47672" y="106966"/>
                  <a:pt x="46767" y="108107"/>
                  <a:pt x="48577" y="108632"/>
                </a:cubicBezTo>
                <a:cubicBezTo>
                  <a:pt x="49247" y="109012"/>
                  <a:pt x="50388" y="109229"/>
                  <a:pt x="52343" y="109229"/>
                </a:cubicBezTo>
                <a:lnTo>
                  <a:pt x="85620" y="109229"/>
                </a:lnTo>
                <a:cubicBezTo>
                  <a:pt x="88934" y="109229"/>
                  <a:pt x="90147" y="108940"/>
                  <a:pt x="90147" y="107727"/>
                </a:cubicBezTo>
                <a:cubicBezTo>
                  <a:pt x="90219" y="106821"/>
                  <a:pt x="87811" y="104776"/>
                  <a:pt x="86073" y="102965"/>
                </a:cubicBezTo>
                <a:cubicBezTo>
                  <a:pt x="85620" y="102603"/>
                  <a:pt x="85313" y="102060"/>
                  <a:pt x="85005" y="101535"/>
                </a:cubicBezTo>
                <a:lnTo>
                  <a:pt x="84552" y="101535"/>
                </a:lnTo>
                <a:cubicBezTo>
                  <a:pt x="82742" y="98221"/>
                  <a:pt x="82669" y="93550"/>
                  <a:pt x="82669" y="93550"/>
                </a:cubicBezTo>
                <a:lnTo>
                  <a:pt x="132531" y="93550"/>
                </a:lnTo>
                <a:cubicBezTo>
                  <a:pt x="134794" y="93550"/>
                  <a:pt x="136985" y="91504"/>
                  <a:pt x="136985" y="89314"/>
                </a:cubicBezTo>
                <a:lnTo>
                  <a:pt x="136985" y="88861"/>
                </a:lnTo>
                <a:lnTo>
                  <a:pt x="136985" y="81239"/>
                </a:lnTo>
                <a:lnTo>
                  <a:pt x="136985" y="3622"/>
                </a:lnTo>
                <a:cubicBezTo>
                  <a:pt x="136985" y="1358"/>
                  <a:pt x="134794" y="1"/>
                  <a:pt x="132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E9C5B9A-3951-A0C0-C240-29E6FE401B60}"/>
              </a:ext>
            </a:extLst>
          </p:cNvPr>
          <p:cNvPicPr>
            <a:picLocks noChangeAspect="1"/>
          </p:cNvPicPr>
          <p:nvPr/>
        </p:nvPicPr>
        <p:blipFill>
          <a:blip r:embed="rId3"/>
          <a:srcRect/>
          <a:stretch/>
        </p:blipFill>
        <p:spPr>
          <a:xfrm>
            <a:off x="972697" y="1162049"/>
            <a:ext cx="4407771" cy="2754857"/>
          </a:xfrm>
          <a:prstGeom prst="rect">
            <a:avLst/>
          </a:prstGeom>
        </p:spPr>
      </p:pic>
      <p:sp>
        <p:nvSpPr>
          <p:cNvPr id="10" name="TextBox 9">
            <a:extLst>
              <a:ext uri="{FF2B5EF4-FFF2-40B4-BE49-F238E27FC236}">
                <a16:creationId xmlns:a16="http://schemas.microsoft.com/office/drawing/2014/main" id="{BDC35DEB-1B74-C401-0215-CB46464A8D15}"/>
              </a:ext>
            </a:extLst>
          </p:cNvPr>
          <p:cNvSpPr txBox="1"/>
          <p:nvPr/>
        </p:nvSpPr>
        <p:spPr>
          <a:xfrm>
            <a:off x="5572115" y="1670137"/>
            <a:ext cx="3529525" cy="2246769"/>
          </a:xfrm>
          <a:prstGeom prst="rect">
            <a:avLst/>
          </a:prstGeom>
          <a:noFill/>
        </p:spPr>
        <p:txBody>
          <a:bodyPr wrap="square">
            <a:spAutoFit/>
          </a:bodyPr>
          <a:lstStyle/>
          <a:p>
            <a:pPr algn="r"/>
            <a:r>
              <a:rPr lang="en-US" sz="2800" b="1" dirty="0">
                <a:latin typeface="Poppins" panose="00000500000000000000" pitchFamily="2" charset="0"/>
                <a:cs typeface="Poppins" panose="00000500000000000000" pitchFamily="2" charset="0"/>
              </a:rPr>
              <a:t>Subscribe Page with Two Options, Sign Up for free or Premium Subscribe</a:t>
            </a:r>
          </a:p>
        </p:txBody>
      </p:sp>
    </p:spTree>
    <p:extLst>
      <p:ext uri="{BB962C8B-B14F-4D97-AF65-F5344CB8AC3E}">
        <p14:creationId xmlns:p14="http://schemas.microsoft.com/office/powerpoint/2010/main" val="1559404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25"/>
        <p:cNvGrpSpPr/>
        <p:nvPr/>
      </p:nvGrpSpPr>
      <p:grpSpPr>
        <a:xfrm>
          <a:off x="0" y="0"/>
          <a:ext cx="0" cy="0"/>
          <a:chOff x="0" y="0"/>
          <a:chExt cx="0" cy="0"/>
        </a:xfrm>
      </p:grpSpPr>
      <p:sp>
        <p:nvSpPr>
          <p:cNvPr id="3727" name="Google Shape;3727;p49"/>
          <p:cNvSpPr/>
          <p:nvPr/>
        </p:nvSpPr>
        <p:spPr>
          <a:xfrm>
            <a:off x="781050" y="990600"/>
            <a:ext cx="4833425" cy="4018128"/>
          </a:xfrm>
          <a:custGeom>
            <a:avLst/>
            <a:gdLst/>
            <a:ahLst/>
            <a:cxnLst/>
            <a:rect l="l" t="t" r="r" b="b"/>
            <a:pathLst>
              <a:path w="136985" h="109230" extrusionOk="0">
                <a:moveTo>
                  <a:pt x="130648" y="5124"/>
                </a:moveTo>
                <a:lnTo>
                  <a:pt x="130648" y="75445"/>
                </a:lnTo>
                <a:lnTo>
                  <a:pt x="5722" y="75445"/>
                </a:lnTo>
                <a:lnTo>
                  <a:pt x="5722" y="5124"/>
                </a:lnTo>
                <a:close/>
                <a:moveTo>
                  <a:pt x="4219" y="1"/>
                </a:moveTo>
                <a:cubicBezTo>
                  <a:pt x="2029" y="1"/>
                  <a:pt x="1" y="1358"/>
                  <a:pt x="1" y="3622"/>
                </a:cubicBezTo>
                <a:lnTo>
                  <a:pt x="1" y="81239"/>
                </a:lnTo>
                <a:lnTo>
                  <a:pt x="1" y="88861"/>
                </a:lnTo>
                <a:lnTo>
                  <a:pt x="1" y="89314"/>
                </a:lnTo>
                <a:cubicBezTo>
                  <a:pt x="1" y="91504"/>
                  <a:pt x="2029" y="93550"/>
                  <a:pt x="4219" y="93550"/>
                </a:cubicBezTo>
                <a:lnTo>
                  <a:pt x="54769" y="93550"/>
                </a:lnTo>
                <a:cubicBezTo>
                  <a:pt x="54769" y="93550"/>
                  <a:pt x="54679" y="98602"/>
                  <a:pt x="52723" y="101915"/>
                </a:cubicBezTo>
                <a:cubicBezTo>
                  <a:pt x="52506" y="102295"/>
                  <a:pt x="52198" y="102675"/>
                  <a:pt x="51890" y="102965"/>
                </a:cubicBezTo>
                <a:cubicBezTo>
                  <a:pt x="51057" y="103870"/>
                  <a:pt x="50080" y="104776"/>
                  <a:pt x="49247" y="105536"/>
                </a:cubicBezTo>
                <a:cubicBezTo>
                  <a:pt x="47672" y="106966"/>
                  <a:pt x="46767" y="108107"/>
                  <a:pt x="48577" y="108632"/>
                </a:cubicBezTo>
                <a:cubicBezTo>
                  <a:pt x="49247" y="109012"/>
                  <a:pt x="50388" y="109229"/>
                  <a:pt x="52343" y="109229"/>
                </a:cubicBezTo>
                <a:lnTo>
                  <a:pt x="85620" y="109229"/>
                </a:lnTo>
                <a:cubicBezTo>
                  <a:pt x="88934" y="109229"/>
                  <a:pt x="90147" y="108940"/>
                  <a:pt x="90147" y="107727"/>
                </a:cubicBezTo>
                <a:cubicBezTo>
                  <a:pt x="90219" y="106821"/>
                  <a:pt x="87811" y="104776"/>
                  <a:pt x="86073" y="102965"/>
                </a:cubicBezTo>
                <a:cubicBezTo>
                  <a:pt x="85620" y="102603"/>
                  <a:pt x="85313" y="102060"/>
                  <a:pt x="85005" y="101535"/>
                </a:cubicBezTo>
                <a:lnTo>
                  <a:pt x="84552" y="101535"/>
                </a:lnTo>
                <a:cubicBezTo>
                  <a:pt x="82742" y="98221"/>
                  <a:pt x="82669" y="93550"/>
                  <a:pt x="82669" y="93550"/>
                </a:cubicBezTo>
                <a:lnTo>
                  <a:pt x="132531" y="93550"/>
                </a:lnTo>
                <a:cubicBezTo>
                  <a:pt x="134794" y="93550"/>
                  <a:pt x="136985" y="91504"/>
                  <a:pt x="136985" y="89314"/>
                </a:cubicBezTo>
                <a:lnTo>
                  <a:pt x="136985" y="88861"/>
                </a:lnTo>
                <a:lnTo>
                  <a:pt x="136985" y="81239"/>
                </a:lnTo>
                <a:lnTo>
                  <a:pt x="136985" y="3622"/>
                </a:lnTo>
                <a:cubicBezTo>
                  <a:pt x="136985" y="1358"/>
                  <a:pt x="134794" y="1"/>
                  <a:pt x="132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DC6FB139-D016-8108-0299-231FB19DAF39}"/>
              </a:ext>
            </a:extLst>
          </p:cNvPr>
          <p:cNvPicPr>
            <a:picLocks noChangeAspect="1"/>
          </p:cNvPicPr>
          <p:nvPr/>
        </p:nvPicPr>
        <p:blipFill>
          <a:blip r:embed="rId3"/>
          <a:stretch>
            <a:fillRect/>
          </a:stretch>
        </p:blipFill>
        <p:spPr>
          <a:xfrm>
            <a:off x="977900" y="1162050"/>
            <a:ext cx="4413250" cy="2741210"/>
          </a:xfrm>
          <a:prstGeom prst="rect">
            <a:avLst/>
          </a:prstGeom>
        </p:spPr>
      </p:pic>
      <p:sp>
        <p:nvSpPr>
          <p:cNvPr id="2" name="TextBox 1">
            <a:extLst>
              <a:ext uri="{FF2B5EF4-FFF2-40B4-BE49-F238E27FC236}">
                <a16:creationId xmlns:a16="http://schemas.microsoft.com/office/drawing/2014/main" id="{F3F6F782-F698-2A86-7A3D-45FF62462263}"/>
              </a:ext>
            </a:extLst>
          </p:cNvPr>
          <p:cNvSpPr txBox="1"/>
          <p:nvPr/>
        </p:nvSpPr>
        <p:spPr>
          <a:xfrm>
            <a:off x="5811325" y="1879252"/>
            <a:ext cx="2704878" cy="1384995"/>
          </a:xfrm>
          <a:prstGeom prst="rect">
            <a:avLst/>
          </a:prstGeom>
          <a:noFill/>
        </p:spPr>
        <p:txBody>
          <a:bodyPr wrap="square" rtlCol="0">
            <a:spAutoFit/>
          </a:bodyPr>
          <a:lstStyle/>
          <a:p>
            <a:pPr algn="r"/>
            <a:r>
              <a:rPr lang="en-US" sz="2800" b="1" dirty="0">
                <a:latin typeface="Poppins" panose="00000500000000000000" pitchFamily="2" charset="0"/>
                <a:cs typeface="Poppins" panose="00000500000000000000" pitchFamily="2" charset="0"/>
              </a:rPr>
              <a:t>Home Page with Its Components</a:t>
            </a:r>
          </a:p>
        </p:txBody>
      </p:sp>
    </p:spTree>
    <p:extLst>
      <p:ext uri="{BB962C8B-B14F-4D97-AF65-F5344CB8AC3E}">
        <p14:creationId xmlns:p14="http://schemas.microsoft.com/office/powerpoint/2010/main" val="2611254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25"/>
        <p:cNvGrpSpPr/>
        <p:nvPr/>
      </p:nvGrpSpPr>
      <p:grpSpPr>
        <a:xfrm>
          <a:off x="0" y="0"/>
          <a:ext cx="0" cy="0"/>
          <a:chOff x="0" y="0"/>
          <a:chExt cx="0" cy="0"/>
        </a:xfrm>
      </p:grpSpPr>
      <p:sp>
        <p:nvSpPr>
          <p:cNvPr id="3727" name="Google Shape;3727;p49"/>
          <p:cNvSpPr/>
          <p:nvPr/>
        </p:nvSpPr>
        <p:spPr>
          <a:xfrm>
            <a:off x="781050" y="990600"/>
            <a:ext cx="4833425" cy="4045424"/>
          </a:xfrm>
          <a:custGeom>
            <a:avLst/>
            <a:gdLst/>
            <a:ahLst/>
            <a:cxnLst/>
            <a:rect l="l" t="t" r="r" b="b"/>
            <a:pathLst>
              <a:path w="136985" h="109230" extrusionOk="0">
                <a:moveTo>
                  <a:pt x="130648" y="5124"/>
                </a:moveTo>
                <a:lnTo>
                  <a:pt x="130648" y="75445"/>
                </a:lnTo>
                <a:lnTo>
                  <a:pt x="5722" y="75445"/>
                </a:lnTo>
                <a:lnTo>
                  <a:pt x="5722" y="5124"/>
                </a:lnTo>
                <a:close/>
                <a:moveTo>
                  <a:pt x="4219" y="1"/>
                </a:moveTo>
                <a:cubicBezTo>
                  <a:pt x="2029" y="1"/>
                  <a:pt x="1" y="1358"/>
                  <a:pt x="1" y="3622"/>
                </a:cubicBezTo>
                <a:lnTo>
                  <a:pt x="1" y="81239"/>
                </a:lnTo>
                <a:lnTo>
                  <a:pt x="1" y="88861"/>
                </a:lnTo>
                <a:lnTo>
                  <a:pt x="1" y="89314"/>
                </a:lnTo>
                <a:cubicBezTo>
                  <a:pt x="1" y="91504"/>
                  <a:pt x="2029" y="93550"/>
                  <a:pt x="4219" y="93550"/>
                </a:cubicBezTo>
                <a:lnTo>
                  <a:pt x="54769" y="93550"/>
                </a:lnTo>
                <a:cubicBezTo>
                  <a:pt x="54769" y="93550"/>
                  <a:pt x="54679" y="98602"/>
                  <a:pt x="52723" y="101915"/>
                </a:cubicBezTo>
                <a:cubicBezTo>
                  <a:pt x="52506" y="102295"/>
                  <a:pt x="52198" y="102675"/>
                  <a:pt x="51890" y="102965"/>
                </a:cubicBezTo>
                <a:cubicBezTo>
                  <a:pt x="51057" y="103870"/>
                  <a:pt x="50080" y="104776"/>
                  <a:pt x="49247" y="105536"/>
                </a:cubicBezTo>
                <a:cubicBezTo>
                  <a:pt x="47672" y="106966"/>
                  <a:pt x="46767" y="108107"/>
                  <a:pt x="48577" y="108632"/>
                </a:cubicBezTo>
                <a:cubicBezTo>
                  <a:pt x="49247" y="109012"/>
                  <a:pt x="50388" y="109229"/>
                  <a:pt x="52343" y="109229"/>
                </a:cubicBezTo>
                <a:lnTo>
                  <a:pt x="85620" y="109229"/>
                </a:lnTo>
                <a:cubicBezTo>
                  <a:pt x="88934" y="109229"/>
                  <a:pt x="90147" y="108940"/>
                  <a:pt x="90147" y="107727"/>
                </a:cubicBezTo>
                <a:cubicBezTo>
                  <a:pt x="90219" y="106821"/>
                  <a:pt x="87811" y="104776"/>
                  <a:pt x="86073" y="102965"/>
                </a:cubicBezTo>
                <a:cubicBezTo>
                  <a:pt x="85620" y="102603"/>
                  <a:pt x="85313" y="102060"/>
                  <a:pt x="85005" y="101535"/>
                </a:cubicBezTo>
                <a:lnTo>
                  <a:pt x="84552" y="101535"/>
                </a:lnTo>
                <a:cubicBezTo>
                  <a:pt x="82742" y="98221"/>
                  <a:pt x="82669" y="93550"/>
                  <a:pt x="82669" y="93550"/>
                </a:cubicBezTo>
                <a:lnTo>
                  <a:pt x="132531" y="93550"/>
                </a:lnTo>
                <a:cubicBezTo>
                  <a:pt x="134794" y="93550"/>
                  <a:pt x="136985" y="91504"/>
                  <a:pt x="136985" y="89314"/>
                </a:cubicBezTo>
                <a:lnTo>
                  <a:pt x="136985" y="88861"/>
                </a:lnTo>
                <a:lnTo>
                  <a:pt x="136985" y="81239"/>
                </a:lnTo>
                <a:lnTo>
                  <a:pt x="136985" y="3622"/>
                </a:lnTo>
                <a:cubicBezTo>
                  <a:pt x="136985" y="1358"/>
                  <a:pt x="134794" y="1"/>
                  <a:pt x="132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F772F98-9B13-B9D5-8C89-DEE25490A3BE}"/>
              </a:ext>
            </a:extLst>
          </p:cNvPr>
          <p:cNvPicPr>
            <a:picLocks noChangeAspect="1"/>
          </p:cNvPicPr>
          <p:nvPr/>
        </p:nvPicPr>
        <p:blipFill>
          <a:blip r:embed="rId3"/>
          <a:stretch>
            <a:fillRect/>
          </a:stretch>
        </p:blipFill>
        <p:spPr>
          <a:xfrm>
            <a:off x="977900" y="1162049"/>
            <a:ext cx="4413250" cy="2768505"/>
          </a:xfrm>
          <a:prstGeom prst="rect">
            <a:avLst/>
          </a:prstGeom>
        </p:spPr>
      </p:pic>
      <p:sp>
        <p:nvSpPr>
          <p:cNvPr id="2" name="TextBox 1">
            <a:extLst>
              <a:ext uri="{FF2B5EF4-FFF2-40B4-BE49-F238E27FC236}">
                <a16:creationId xmlns:a16="http://schemas.microsoft.com/office/drawing/2014/main" id="{5C9A7A39-6918-5760-C1AE-90FFAEAC528D}"/>
              </a:ext>
            </a:extLst>
          </p:cNvPr>
          <p:cNvSpPr txBox="1"/>
          <p:nvPr/>
        </p:nvSpPr>
        <p:spPr>
          <a:xfrm>
            <a:off x="6045958" y="2019250"/>
            <a:ext cx="2316992" cy="954107"/>
          </a:xfrm>
          <a:prstGeom prst="rect">
            <a:avLst/>
          </a:prstGeom>
          <a:noFill/>
        </p:spPr>
        <p:txBody>
          <a:bodyPr wrap="square" rtlCol="0">
            <a:spAutoFit/>
          </a:bodyPr>
          <a:lstStyle/>
          <a:p>
            <a:pPr algn="r"/>
            <a:r>
              <a:rPr lang="en-US" sz="2800" b="1" dirty="0">
                <a:latin typeface="Poppins" panose="00000500000000000000" pitchFamily="2" charset="0"/>
                <a:cs typeface="Poppins" panose="00000500000000000000" pitchFamily="2" charset="0"/>
              </a:rPr>
              <a:t>Restoration Page</a:t>
            </a:r>
          </a:p>
        </p:txBody>
      </p:sp>
    </p:spTree>
    <p:extLst>
      <p:ext uri="{BB962C8B-B14F-4D97-AF65-F5344CB8AC3E}">
        <p14:creationId xmlns:p14="http://schemas.microsoft.com/office/powerpoint/2010/main" val="1918510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25"/>
        <p:cNvGrpSpPr/>
        <p:nvPr/>
      </p:nvGrpSpPr>
      <p:grpSpPr>
        <a:xfrm>
          <a:off x="0" y="0"/>
          <a:ext cx="0" cy="0"/>
          <a:chOff x="0" y="0"/>
          <a:chExt cx="0" cy="0"/>
        </a:xfrm>
      </p:grpSpPr>
      <p:sp>
        <p:nvSpPr>
          <p:cNvPr id="3727" name="Google Shape;3727;p49"/>
          <p:cNvSpPr/>
          <p:nvPr/>
        </p:nvSpPr>
        <p:spPr>
          <a:xfrm>
            <a:off x="781051" y="990600"/>
            <a:ext cx="4800884" cy="3963537"/>
          </a:xfrm>
          <a:custGeom>
            <a:avLst/>
            <a:gdLst/>
            <a:ahLst/>
            <a:cxnLst/>
            <a:rect l="l" t="t" r="r" b="b"/>
            <a:pathLst>
              <a:path w="136985" h="109230" extrusionOk="0">
                <a:moveTo>
                  <a:pt x="130648" y="5124"/>
                </a:moveTo>
                <a:lnTo>
                  <a:pt x="130648" y="75445"/>
                </a:lnTo>
                <a:lnTo>
                  <a:pt x="5722" y="75445"/>
                </a:lnTo>
                <a:lnTo>
                  <a:pt x="5722" y="5124"/>
                </a:lnTo>
                <a:close/>
                <a:moveTo>
                  <a:pt x="4219" y="1"/>
                </a:moveTo>
                <a:cubicBezTo>
                  <a:pt x="2029" y="1"/>
                  <a:pt x="1" y="1358"/>
                  <a:pt x="1" y="3622"/>
                </a:cubicBezTo>
                <a:lnTo>
                  <a:pt x="1" y="81239"/>
                </a:lnTo>
                <a:lnTo>
                  <a:pt x="1" y="88861"/>
                </a:lnTo>
                <a:lnTo>
                  <a:pt x="1" y="89314"/>
                </a:lnTo>
                <a:cubicBezTo>
                  <a:pt x="1" y="91504"/>
                  <a:pt x="2029" y="93550"/>
                  <a:pt x="4219" y="93550"/>
                </a:cubicBezTo>
                <a:lnTo>
                  <a:pt x="54769" y="93550"/>
                </a:lnTo>
                <a:cubicBezTo>
                  <a:pt x="54769" y="93550"/>
                  <a:pt x="54679" y="98602"/>
                  <a:pt x="52723" y="101915"/>
                </a:cubicBezTo>
                <a:cubicBezTo>
                  <a:pt x="52506" y="102295"/>
                  <a:pt x="52198" y="102675"/>
                  <a:pt x="51890" y="102965"/>
                </a:cubicBezTo>
                <a:cubicBezTo>
                  <a:pt x="51057" y="103870"/>
                  <a:pt x="50080" y="104776"/>
                  <a:pt x="49247" y="105536"/>
                </a:cubicBezTo>
                <a:cubicBezTo>
                  <a:pt x="47672" y="106966"/>
                  <a:pt x="46767" y="108107"/>
                  <a:pt x="48577" y="108632"/>
                </a:cubicBezTo>
                <a:cubicBezTo>
                  <a:pt x="49247" y="109012"/>
                  <a:pt x="50388" y="109229"/>
                  <a:pt x="52343" y="109229"/>
                </a:cubicBezTo>
                <a:lnTo>
                  <a:pt x="85620" y="109229"/>
                </a:lnTo>
                <a:cubicBezTo>
                  <a:pt x="88934" y="109229"/>
                  <a:pt x="90147" y="108940"/>
                  <a:pt x="90147" y="107727"/>
                </a:cubicBezTo>
                <a:cubicBezTo>
                  <a:pt x="90219" y="106821"/>
                  <a:pt x="87811" y="104776"/>
                  <a:pt x="86073" y="102965"/>
                </a:cubicBezTo>
                <a:cubicBezTo>
                  <a:pt x="85620" y="102603"/>
                  <a:pt x="85313" y="102060"/>
                  <a:pt x="85005" y="101535"/>
                </a:cubicBezTo>
                <a:lnTo>
                  <a:pt x="84552" y="101535"/>
                </a:lnTo>
                <a:cubicBezTo>
                  <a:pt x="82742" y="98221"/>
                  <a:pt x="82669" y="93550"/>
                  <a:pt x="82669" y="93550"/>
                </a:cubicBezTo>
                <a:lnTo>
                  <a:pt x="132531" y="93550"/>
                </a:lnTo>
                <a:cubicBezTo>
                  <a:pt x="134794" y="93550"/>
                  <a:pt x="136985" y="91504"/>
                  <a:pt x="136985" y="89314"/>
                </a:cubicBezTo>
                <a:lnTo>
                  <a:pt x="136985" y="88861"/>
                </a:lnTo>
                <a:lnTo>
                  <a:pt x="136985" y="81239"/>
                </a:lnTo>
                <a:lnTo>
                  <a:pt x="136985" y="3622"/>
                </a:lnTo>
                <a:cubicBezTo>
                  <a:pt x="136985" y="1358"/>
                  <a:pt x="134794" y="1"/>
                  <a:pt x="132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6C36823B-0398-0ADC-AC93-5BB88AFAE2FA}"/>
              </a:ext>
            </a:extLst>
          </p:cNvPr>
          <p:cNvPicPr>
            <a:picLocks noChangeAspect="1"/>
          </p:cNvPicPr>
          <p:nvPr/>
        </p:nvPicPr>
        <p:blipFill>
          <a:blip r:embed="rId3"/>
          <a:srcRect/>
          <a:stretch/>
        </p:blipFill>
        <p:spPr>
          <a:xfrm>
            <a:off x="980184" y="1155699"/>
            <a:ext cx="4372003" cy="2706617"/>
          </a:xfrm>
          <a:prstGeom prst="rect">
            <a:avLst/>
          </a:prstGeom>
        </p:spPr>
      </p:pic>
      <p:sp>
        <p:nvSpPr>
          <p:cNvPr id="2" name="TextBox 1">
            <a:extLst>
              <a:ext uri="{FF2B5EF4-FFF2-40B4-BE49-F238E27FC236}">
                <a16:creationId xmlns:a16="http://schemas.microsoft.com/office/drawing/2014/main" id="{FD1956DE-45AA-DC9C-F2A3-C2ACB56B686C}"/>
              </a:ext>
            </a:extLst>
          </p:cNvPr>
          <p:cNvSpPr txBox="1"/>
          <p:nvPr/>
        </p:nvSpPr>
        <p:spPr>
          <a:xfrm>
            <a:off x="6250674" y="2094696"/>
            <a:ext cx="2565779" cy="954107"/>
          </a:xfrm>
          <a:prstGeom prst="rect">
            <a:avLst/>
          </a:prstGeom>
          <a:noFill/>
        </p:spPr>
        <p:txBody>
          <a:bodyPr wrap="square" rtlCol="0">
            <a:spAutoFit/>
          </a:bodyPr>
          <a:lstStyle/>
          <a:p>
            <a:pPr algn="r"/>
            <a:r>
              <a:rPr lang="en-US" sz="2800" b="1" dirty="0">
                <a:latin typeface="Poppins" panose="00000500000000000000" pitchFamily="2" charset="0"/>
                <a:cs typeface="Poppins" panose="00000500000000000000" pitchFamily="2" charset="0"/>
              </a:rPr>
              <a:t>Choosing an Algorithm</a:t>
            </a:r>
          </a:p>
        </p:txBody>
      </p:sp>
    </p:spTree>
    <p:extLst>
      <p:ext uri="{BB962C8B-B14F-4D97-AF65-F5344CB8AC3E}">
        <p14:creationId xmlns:p14="http://schemas.microsoft.com/office/powerpoint/2010/main" val="1300010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25"/>
        <p:cNvGrpSpPr/>
        <p:nvPr/>
      </p:nvGrpSpPr>
      <p:grpSpPr>
        <a:xfrm>
          <a:off x="0" y="0"/>
          <a:ext cx="0" cy="0"/>
          <a:chOff x="0" y="0"/>
          <a:chExt cx="0" cy="0"/>
        </a:xfrm>
      </p:grpSpPr>
      <p:sp>
        <p:nvSpPr>
          <p:cNvPr id="3727" name="Google Shape;3727;p49"/>
          <p:cNvSpPr/>
          <p:nvPr/>
        </p:nvSpPr>
        <p:spPr>
          <a:xfrm>
            <a:off x="781051" y="990600"/>
            <a:ext cx="4800884" cy="3963537"/>
          </a:xfrm>
          <a:custGeom>
            <a:avLst/>
            <a:gdLst/>
            <a:ahLst/>
            <a:cxnLst/>
            <a:rect l="l" t="t" r="r" b="b"/>
            <a:pathLst>
              <a:path w="136985" h="109230" extrusionOk="0">
                <a:moveTo>
                  <a:pt x="130648" y="5124"/>
                </a:moveTo>
                <a:lnTo>
                  <a:pt x="130648" y="75445"/>
                </a:lnTo>
                <a:lnTo>
                  <a:pt x="5722" y="75445"/>
                </a:lnTo>
                <a:lnTo>
                  <a:pt x="5722" y="5124"/>
                </a:lnTo>
                <a:close/>
                <a:moveTo>
                  <a:pt x="4219" y="1"/>
                </a:moveTo>
                <a:cubicBezTo>
                  <a:pt x="2029" y="1"/>
                  <a:pt x="1" y="1358"/>
                  <a:pt x="1" y="3622"/>
                </a:cubicBezTo>
                <a:lnTo>
                  <a:pt x="1" y="81239"/>
                </a:lnTo>
                <a:lnTo>
                  <a:pt x="1" y="88861"/>
                </a:lnTo>
                <a:lnTo>
                  <a:pt x="1" y="89314"/>
                </a:lnTo>
                <a:cubicBezTo>
                  <a:pt x="1" y="91504"/>
                  <a:pt x="2029" y="93550"/>
                  <a:pt x="4219" y="93550"/>
                </a:cubicBezTo>
                <a:lnTo>
                  <a:pt x="54769" y="93550"/>
                </a:lnTo>
                <a:cubicBezTo>
                  <a:pt x="54769" y="93550"/>
                  <a:pt x="54679" y="98602"/>
                  <a:pt x="52723" y="101915"/>
                </a:cubicBezTo>
                <a:cubicBezTo>
                  <a:pt x="52506" y="102295"/>
                  <a:pt x="52198" y="102675"/>
                  <a:pt x="51890" y="102965"/>
                </a:cubicBezTo>
                <a:cubicBezTo>
                  <a:pt x="51057" y="103870"/>
                  <a:pt x="50080" y="104776"/>
                  <a:pt x="49247" y="105536"/>
                </a:cubicBezTo>
                <a:cubicBezTo>
                  <a:pt x="47672" y="106966"/>
                  <a:pt x="46767" y="108107"/>
                  <a:pt x="48577" y="108632"/>
                </a:cubicBezTo>
                <a:cubicBezTo>
                  <a:pt x="49247" y="109012"/>
                  <a:pt x="50388" y="109229"/>
                  <a:pt x="52343" y="109229"/>
                </a:cubicBezTo>
                <a:lnTo>
                  <a:pt x="85620" y="109229"/>
                </a:lnTo>
                <a:cubicBezTo>
                  <a:pt x="88934" y="109229"/>
                  <a:pt x="90147" y="108940"/>
                  <a:pt x="90147" y="107727"/>
                </a:cubicBezTo>
                <a:cubicBezTo>
                  <a:pt x="90219" y="106821"/>
                  <a:pt x="87811" y="104776"/>
                  <a:pt x="86073" y="102965"/>
                </a:cubicBezTo>
                <a:cubicBezTo>
                  <a:pt x="85620" y="102603"/>
                  <a:pt x="85313" y="102060"/>
                  <a:pt x="85005" y="101535"/>
                </a:cubicBezTo>
                <a:lnTo>
                  <a:pt x="84552" y="101535"/>
                </a:lnTo>
                <a:cubicBezTo>
                  <a:pt x="82742" y="98221"/>
                  <a:pt x="82669" y="93550"/>
                  <a:pt x="82669" y="93550"/>
                </a:cubicBezTo>
                <a:lnTo>
                  <a:pt x="132531" y="93550"/>
                </a:lnTo>
                <a:cubicBezTo>
                  <a:pt x="134794" y="93550"/>
                  <a:pt x="136985" y="91504"/>
                  <a:pt x="136985" y="89314"/>
                </a:cubicBezTo>
                <a:lnTo>
                  <a:pt x="136985" y="88861"/>
                </a:lnTo>
                <a:lnTo>
                  <a:pt x="136985" y="81239"/>
                </a:lnTo>
                <a:lnTo>
                  <a:pt x="136985" y="3622"/>
                </a:lnTo>
                <a:cubicBezTo>
                  <a:pt x="136985" y="1358"/>
                  <a:pt x="134794" y="1"/>
                  <a:pt x="132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6C36823B-0398-0ADC-AC93-5BB88AFAE2FA}"/>
              </a:ext>
            </a:extLst>
          </p:cNvPr>
          <p:cNvPicPr>
            <a:picLocks noChangeAspect="1"/>
          </p:cNvPicPr>
          <p:nvPr/>
        </p:nvPicPr>
        <p:blipFill>
          <a:blip r:embed="rId3"/>
          <a:srcRect/>
          <a:stretch/>
        </p:blipFill>
        <p:spPr>
          <a:xfrm>
            <a:off x="966636" y="1155699"/>
            <a:ext cx="4374260" cy="2733913"/>
          </a:xfrm>
          <a:prstGeom prst="rect">
            <a:avLst/>
          </a:prstGeom>
        </p:spPr>
      </p:pic>
      <p:sp>
        <p:nvSpPr>
          <p:cNvPr id="2" name="TextBox 1">
            <a:extLst>
              <a:ext uri="{FF2B5EF4-FFF2-40B4-BE49-F238E27FC236}">
                <a16:creationId xmlns:a16="http://schemas.microsoft.com/office/drawing/2014/main" id="{FD1956DE-45AA-DC9C-F2A3-C2ACB56B686C}"/>
              </a:ext>
            </a:extLst>
          </p:cNvPr>
          <p:cNvSpPr txBox="1"/>
          <p:nvPr/>
        </p:nvSpPr>
        <p:spPr>
          <a:xfrm>
            <a:off x="6250674" y="2094696"/>
            <a:ext cx="2565779" cy="954107"/>
          </a:xfrm>
          <a:prstGeom prst="rect">
            <a:avLst/>
          </a:prstGeom>
          <a:noFill/>
        </p:spPr>
        <p:txBody>
          <a:bodyPr wrap="square" rtlCol="0">
            <a:spAutoFit/>
          </a:bodyPr>
          <a:lstStyle/>
          <a:p>
            <a:pPr algn="r"/>
            <a:r>
              <a:rPr lang="en-US" sz="2800" b="1" dirty="0">
                <a:latin typeface="Poppins" panose="00000500000000000000" pitchFamily="2" charset="0"/>
                <a:cs typeface="Poppins" panose="00000500000000000000" pitchFamily="2" charset="0"/>
              </a:rPr>
              <a:t>Choosing a Picture</a:t>
            </a:r>
          </a:p>
        </p:txBody>
      </p:sp>
    </p:spTree>
    <p:extLst>
      <p:ext uri="{BB962C8B-B14F-4D97-AF65-F5344CB8AC3E}">
        <p14:creationId xmlns:p14="http://schemas.microsoft.com/office/powerpoint/2010/main" val="2727500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25"/>
        <p:cNvGrpSpPr/>
        <p:nvPr/>
      </p:nvGrpSpPr>
      <p:grpSpPr>
        <a:xfrm>
          <a:off x="0" y="0"/>
          <a:ext cx="0" cy="0"/>
          <a:chOff x="0" y="0"/>
          <a:chExt cx="0" cy="0"/>
        </a:xfrm>
      </p:grpSpPr>
      <p:sp>
        <p:nvSpPr>
          <p:cNvPr id="3727" name="Google Shape;3727;p49"/>
          <p:cNvSpPr/>
          <p:nvPr/>
        </p:nvSpPr>
        <p:spPr>
          <a:xfrm>
            <a:off x="781051" y="990600"/>
            <a:ext cx="4800884" cy="3963537"/>
          </a:xfrm>
          <a:custGeom>
            <a:avLst/>
            <a:gdLst/>
            <a:ahLst/>
            <a:cxnLst/>
            <a:rect l="l" t="t" r="r" b="b"/>
            <a:pathLst>
              <a:path w="136985" h="109230" extrusionOk="0">
                <a:moveTo>
                  <a:pt x="130648" y="5124"/>
                </a:moveTo>
                <a:lnTo>
                  <a:pt x="130648" y="75445"/>
                </a:lnTo>
                <a:lnTo>
                  <a:pt x="5722" y="75445"/>
                </a:lnTo>
                <a:lnTo>
                  <a:pt x="5722" y="5124"/>
                </a:lnTo>
                <a:close/>
                <a:moveTo>
                  <a:pt x="4219" y="1"/>
                </a:moveTo>
                <a:cubicBezTo>
                  <a:pt x="2029" y="1"/>
                  <a:pt x="1" y="1358"/>
                  <a:pt x="1" y="3622"/>
                </a:cubicBezTo>
                <a:lnTo>
                  <a:pt x="1" y="81239"/>
                </a:lnTo>
                <a:lnTo>
                  <a:pt x="1" y="88861"/>
                </a:lnTo>
                <a:lnTo>
                  <a:pt x="1" y="89314"/>
                </a:lnTo>
                <a:cubicBezTo>
                  <a:pt x="1" y="91504"/>
                  <a:pt x="2029" y="93550"/>
                  <a:pt x="4219" y="93550"/>
                </a:cubicBezTo>
                <a:lnTo>
                  <a:pt x="54769" y="93550"/>
                </a:lnTo>
                <a:cubicBezTo>
                  <a:pt x="54769" y="93550"/>
                  <a:pt x="54679" y="98602"/>
                  <a:pt x="52723" y="101915"/>
                </a:cubicBezTo>
                <a:cubicBezTo>
                  <a:pt x="52506" y="102295"/>
                  <a:pt x="52198" y="102675"/>
                  <a:pt x="51890" y="102965"/>
                </a:cubicBezTo>
                <a:cubicBezTo>
                  <a:pt x="51057" y="103870"/>
                  <a:pt x="50080" y="104776"/>
                  <a:pt x="49247" y="105536"/>
                </a:cubicBezTo>
                <a:cubicBezTo>
                  <a:pt x="47672" y="106966"/>
                  <a:pt x="46767" y="108107"/>
                  <a:pt x="48577" y="108632"/>
                </a:cubicBezTo>
                <a:cubicBezTo>
                  <a:pt x="49247" y="109012"/>
                  <a:pt x="50388" y="109229"/>
                  <a:pt x="52343" y="109229"/>
                </a:cubicBezTo>
                <a:lnTo>
                  <a:pt x="85620" y="109229"/>
                </a:lnTo>
                <a:cubicBezTo>
                  <a:pt x="88934" y="109229"/>
                  <a:pt x="90147" y="108940"/>
                  <a:pt x="90147" y="107727"/>
                </a:cubicBezTo>
                <a:cubicBezTo>
                  <a:pt x="90219" y="106821"/>
                  <a:pt x="87811" y="104776"/>
                  <a:pt x="86073" y="102965"/>
                </a:cubicBezTo>
                <a:cubicBezTo>
                  <a:pt x="85620" y="102603"/>
                  <a:pt x="85313" y="102060"/>
                  <a:pt x="85005" y="101535"/>
                </a:cubicBezTo>
                <a:lnTo>
                  <a:pt x="84552" y="101535"/>
                </a:lnTo>
                <a:cubicBezTo>
                  <a:pt x="82742" y="98221"/>
                  <a:pt x="82669" y="93550"/>
                  <a:pt x="82669" y="93550"/>
                </a:cubicBezTo>
                <a:lnTo>
                  <a:pt x="132531" y="93550"/>
                </a:lnTo>
                <a:cubicBezTo>
                  <a:pt x="134794" y="93550"/>
                  <a:pt x="136985" y="91504"/>
                  <a:pt x="136985" y="89314"/>
                </a:cubicBezTo>
                <a:lnTo>
                  <a:pt x="136985" y="88861"/>
                </a:lnTo>
                <a:lnTo>
                  <a:pt x="136985" y="81239"/>
                </a:lnTo>
                <a:lnTo>
                  <a:pt x="136985" y="3622"/>
                </a:lnTo>
                <a:cubicBezTo>
                  <a:pt x="136985" y="1358"/>
                  <a:pt x="134794" y="1"/>
                  <a:pt x="132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6C36823B-0398-0ADC-AC93-5BB88AFAE2FA}"/>
              </a:ext>
            </a:extLst>
          </p:cNvPr>
          <p:cNvPicPr>
            <a:picLocks noChangeAspect="1"/>
          </p:cNvPicPr>
          <p:nvPr/>
        </p:nvPicPr>
        <p:blipFill>
          <a:blip r:embed="rId3"/>
          <a:srcRect/>
          <a:stretch/>
        </p:blipFill>
        <p:spPr>
          <a:xfrm>
            <a:off x="980184" y="1137948"/>
            <a:ext cx="4387804" cy="2710426"/>
          </a:xfrm>
          <a:prstGeom prst="rect">
            <a:avLst/>
          </a:prstGeom>
        </p:spPr>
      </p:pic>
      <p:sp>
        <p:nvSpPr>
          <p:cNvPr id="2" name="TextBox 1">
            <a:extLst>
              <a:ext uri="{FF2B5EF4-FFF2-40B4-BE49-F238E27FC236}">
                <a16:creationId xmlns:a16="http://schemas.microsoft.com/office/drawing/2014/main" id="{9C81D87E-1CF3-D041-6161-6E7D1DD9043B}"/>
              </a:ext>
            </a:extLst>
          </p:cNvPr>
          <p:cNvSpPr txBox="1"/>
          <p:nvPr/>
        </p:nvSpPr>
        <p:spPr>
          <a:xfrm>
            <a:off x="6291618" y="1555845"/>
            <a:ext cx="2497540" cy="1384995"/>
          </a:xfrm>
          <a:prstGeom prst="rect">
            <a:avLst/>
          </a:prstGeom>
          <a:noFill/>
        </p:spPr>
        <p:txBody>
          <a:bodyPr wrap="square" rtlCol="0">
            <a:spAutoFit/>
          </a:bodyPr>
          <a:lstStyle/>
          <a:p>
            <a:pPr algn="r"/>
            <a:r>
              <a:rPr lang="en-US" sz="2800" b="1" dirty="0">
                <a:latin typeface="Poppins" panose="00000500000000000000" pitchFamily="2" charset="0"/>
                <a:cs typeface="Poppins" panose="00000500000000000000" pitchFamily="2" charset="0"/>
              </a:rPr>
              <a:t>Restoring the chosen Image</a:t>
            </a:r>
          </a:p>
        </p:txBody>
      </p:sp>
    </p:spTree>
    <p:extLst>
      <p:ext uri="{BB962C8B-B14F-4D97-AF65-F5344CB8AC3E}">
        <p14:creationId xmlns:p14="http://schemas.microsoft.com/office/powerpoint/2010/main" val="3586740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25"/>
        <p:cNvGrpSpPr/>
        <p:nvPr/>
      </p:nvGrpSpPr>
      <p:grpSpPr>
        <a:xfrm>
          <a:off x="0" y="0"/>
          <a:ext cx="0" cy="0"/>
          <a:chOff x="0" y="0"/>
          <a:chExt cx="0" cy="0"/>
        </a:xfrm>
      </p:grpSpPr>
      <p:sp>
        <p:nvSpPr>
          <p:cNvPr id="3727" name="Google Shape;3727;p49"/>
          <p:cNvSpPr/>
          <p:nvPr/>
        </p:nvSpPr>
        <p:spPr>
          <a:xfrm>
            <a:off x="781051" y="990600"/>
            <a:ext cx="4800884" cy="3963537"/>
          </a:xfrm>
          <a:custGeom>
            <a:avLst/>
            <a:gdLst/>
            <a:ahLst/>
            <a:cxnLst/>
            <a:rect l="l" t="t" r="r" b="b"/>
            <a:pathLst>
              <a:path w="136985" h="109230" extrusionOk="0">
                <a:moveTo>
                  <a:pt x="130648" y="5124"/>
                </a:moveTo>
                <a:lnTo>
                  <a:pt x="130648" y="75445"/>
                </a:lnTo>
                <a:lnTo>
                  <a:pt x="5722" y="75445"/>
                </a:lnTo>
                <a:lnTo>
                  <a:pt x="5722" y="5124"/>
                </a:lnTo>
                <a:close/>
                <a:moveTo>
                  <a:pt x="4219" y="1"/>
                </a:moveTo>
                <a:cubicBezTo>
                  <a:pt x="2029" y="1"/>
                  <a:pt x="1" y="1358"/>
                  <a:pt x="1" y="3622"/>
                </a:cubicBezTo>
                <a:lnTo>
                  <a:pt x="1" y="81239"/>
                </a:lnTo>
                <a:lnTo>
                  <a:pt x="1" y="88861"/>
                </a:lnTo>
                <a:lnTo>
                  <a:pt x="1" y="89314"/>
                </a:lnTo>
                <a:cubicBezTo>
                  <a:pt x="1" y="91504"/>
                  <a:pt x="2029" y="93550"/>
                  <a:pt x="4219" y="93550"/>
                </a:cubicBezTo>
                <a:lnTo>
                  <a:pt x="54769" y="93550"/>
                </a:lnTo>
                <a:cubicBezTo>
                  <a:pt x="54769" y="93550"/>
                  <a:pt x="54679" y="98602"/>
                  <a:pt x="52723" y="101915"/>
                </a:cubicBezTo>
                <a:cubicBezTo>
                  <a:pt x="52506" y="102295"/>
                  <a:pt x="52198" y="102675"/>
                  <a:pt x="51890" y="102965"/>
                </a:cubicBezTo>
                <a:cubicBezTo>
                  <a:pt x="51057" y="103870"/>
                  <a:pt x="50080" y="104776"/>
                  <a:pt x="49247" y="105536"/>
                </a:cubicBezTo>
                <a:cubicBezTo>
                  <a:pt x="47672" y="106966"/>
                  <a:pt x="46767" y="108107"/>
                  <a:pt x="48577" y="108632"/>
                </a:cubicBezTo>
                <a:cubicBezTo>
                  <a:pt x="49247" y="109012"/>
                  <a:pt x="50388" y="109229"/>
                  <a:pt x="52343" y="109229"/>
                </a:cubicBezTo>
                <a:lnTo>
                  <a:pt x="85620" y="109229"/>
                </a:lnTo>
                <a:cubicBezTo>
                  <a:pt x="88934" y="109229"/>
                  <a:pt x="90147" y="108940"/>
                  <a:pt x="90147" y="107727"/>
                </a:cubicBezTo>
                <a:cubicBezTo>
                  <a:pt x="90219" y="106821"/>
                  <a:pt x="87811" y="104776"/>
                  <a:pt x="86073" y="102965"/>
                </a:cubicBezTo>
                <a:cubicBezTo>
                  <a:pt x="85620" y="102603"/>
                  <a:pt x="85313" y="102060"/>
                  <a:pt x="85005" y="101535"/>
                </a:cubicBezTo>
                <a:lnTo>
                  <a:pt x="84552" y="101535"/>
                </a:lnTo>
                <a:cubicBezTo>
                  <a:pt x="82742" y="98221"/>
                  <a:pt x="82669" y="93550"/>
                  <a:pt x="82669" y="93550"/>
                </a:cubicBezTo>
                <a:lnTo>
                  <a:pt x="132531" y="93550"/>
                </a:lnTo>
                <a:cubicBezTo>
                  <a:pt x="134794" y="93550"/>
                  <a:pt x="136985" y="91504"/>
                  <a:pt x="136985" y="89314"/>
                </a:cubicBezTo>
                <a:lnTo>
                  <a:pt x="136985" y="88861"/>
                </a:lnTo>
                <a:lnTo>
                  <a:pt x="136985" y="81239"/>
                </a:lnTo>
                <a:lnTo>
                  <a:pt x="136985" y="3622"/>
                </a:lnTo>
                <a:cubicBezTo>
                  <a:pt x="136985" y="1358"/>
                  <a:pt x="134794" y="1"/>
                  <a:pt x="132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6C36823B-0398-0ADC-AC93-5BB88AFAE2FA}"/>
              </a:ext>
            </a:extLst>
          </p:cNvPr>
          <p:cNvPicPr>
            <a:picLocks noChangeAspect="1"/>
          </p:cNvPicPr>
          <p:nvPr/>
        </p:nvPicPr>
        <p:blipFill>
          <a:blip r:embed="rId3"/>
          <a:srcRect/>
          <a:stretch/>
        </p:blipFill>
        <p:spPr>
          <a:xfrm>
            <a:off x="982639" y="1155699"/>
            <a:ext cx="4380931" cy="2733913"/>
          </a:xfrm>
          <a:prstGeom prst="rect">
            <a:avLst/>
          </a:prstGeom>
        </p:spPr>
      </p:pic>
      <p:sp>
        <p:nvSpPr>
          <p:cNvPr id="2" name="TextBox 1">
            <a:extLst>
              <a:ext uri="{FF2B5EF4-FFF2-40B4-BE49-F238E27FC236}">
                <a16:creationId xmlns:a16="http://schemas.microsoft.com/office/drawing/2014/main" id="{53C53849-C2D2-6736-054D-A4D6341F46F9}"/>
              </a:ext>
            </a:extLst>
          </p:cNvPr>
          <p:cNvSpPr txBox="1"/>
          <p:nvPr/>
        </p:nvSpPr>
        <p:spPr>
          <a:xfrm>
            <a:off x="6209732" y="1879252"/>
            <a:ext cx="2634017" cy="1384995"/>
          </a:xfrm>
          <a:prstGeom prst="rect">
            <a:avLst/>
          </a:prstGeom>
          <a:noFill/>
        </p:spPr>
        <p:txBody>
          <a:bodyPr wrap="square" rtlCol="0">
            <a:spAutoFit/>
          </a:bodyPr>
          <a:lstStyle/>
          <a:p>
            <a:pPr algn="r"/>
            <a:r>
              <a:rPr lang="en-US" sz="2800" b="1" dirty="0">
                <a:latin typeface="Poppins" panose="00000500000000000000" pitchFamily="2" charset="0"/>
                <a:cs typeface="Poppins" panose="00000500000000000000" pitchFamily="2" charset="0"/>
              </a:rPr>
              <a:t>Contact us Page and Its Components</a:t>
            </a:r>
          </a:p>
        </p:txBody>
      </p:sp>
    </p:spTree>
    <p:extLst>
      <p:ext uri="{BB962C8B-B14F-4D97-AF65-F5344CB8AC3E}">
        <p14:creationId xmlns:p14="http://schemas.microsoft.com/office/powerpoint/2010/main" val="1140326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40"/>
        <p:cNvGrpSpPr/>
        <p:nvPr/>
      </p:nvGrpSpPr>
      <p:grpSpPr>
        <a:xfrm>
          <a:off x="0" y="0"/>
          <a:ext cx="0" cy="0"/>
          <a:chOff x="0" y="0"/>
          <a:chExt cx="0" cy="0"/>
        </a:xfrm>
      </p:grpSpPr>
      <p:sp>
        <p:nvSpPr>
          <p:cNvPr id="3441" name="Google Shape;3441;p37"/>
          <p:cNvSpPr txBox="1">
            <a:spLocks noGrp="1"/>
          </p:cNvSpPr>
          <p:nvPr>
            <p:ph type="title" idx="2"/>
          </p:nvPr>
        </p:nvSpPr>
        <p:spPr>
          <a:xfrm>
            <a:off x="1314300" y="409575"/>
            <a:ext cx="2610000" cy="98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3442" name="Google Shape;3442;p37"/>
          <p:cNvSpPr txBox="1">
            <a:spLocks noGrp="1"/>
          </p:cNvSpPr>
          <p:nvPr>
            <p:ph type="title"/>
          </p:nvPr>
        </p:nvSpPr>
        <p:spPr>
          <a:xfrm>
            <a:off x="1126050" y="1239475"/>
            <a:ext cx="298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3443" name="Google Shape;3443;p37"/>
          <p:cNvSpPr txBox="1">
            <a:spLocks noGrp="1"/>
          </p:cNvSpPr>
          <p:nvPr>
            <p:ph type="subTitle" idx="1"/>
          </p:nvPr>
        </p:nvSpPr>
        <p:spPr>
          <a:xfrm>
            <a:off x="1370850" y="1676400"/>
            <a:ext cx="24969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Introducing the project</a:t>
            </a:r>
            <a:endParaRPr dirty="0"/>
          </a:p>
        </p:txBody>
      </p:sp>
      <p:sp>
        <p:nvSpPr>
          <p:cNvPr id="3444" name="Google Shape;3444;p37"/>
          <p:cNvSpPr txBox="1">
            <a:spLocks noGrp="1"/>
          </p:cNvSpPr>
          <p:nvPr>
            <p:ph type="title" idx="3"/>
          </p:nvPr>
        </p:nvSpPr>
        <p:spPr>
          <a:xfrm>
            <a:off x="5012250" y="1239475"/>
            <a:ext cx="298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STATEMENT</a:t>
            </a:r>
            <a:endParaRPr dirty="0"/>
          </a:p>
        </p:txBody>
      </p:sp>
      <p:sp>
        <p:nvSpPr>
          <p:cNvPr id="3445" name="Google Shape;3445;p37"/>
          <p:cNvSpPr txBox="1">
            <a:spLocks noGrp="1"/>
          </p:cNvSpPr>
          <p:nvPr>
            <p:ph type="title" idx="4"/>
          </p:nvPr>
        </p:nvSpPr>
        <p:spPr>
          <a:xfrm>
            <a:off x="5200500" y="409575"/>
            <a:ext cx="2610000" cy="98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3446" name="Google Shape;3446;p37"/>
          <p:cNvSpPr txBox="1">
            <a:spLocks noGrp="1"/>
          </p:cNvSpPr>
          <p:nvPr>
            <p:ph type="subTitle" idx="5"/>
          </p:nvPr>
        </p:nvSpPr>
        <p:spPr>
          <a:xfrm>
            <a:off x="5257050" y="1676400"/>
            <a:ext cx="24969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Statement of the problem</a:t>
            </a:r>
            <a:endParaRPr dirty="0"/>
          </a:p>
        </p:txBody>
      </p:sp>
      <p:sp>
        <p:nvSpPr>
          <p:cNvPr id="3447" name="Google Shape;3447;p37"/>
          <p:cNvSpPr txBox="1">
            <a:spLocks noGrp="1"/>
          </p:cNvSpPr>
          <p:nvPr>
            <p:ph type="title" idx="6"/>
          </p:nvPr>
        </p:nvSpPr>
        <p:spPr>
          <a:xfrm>
            <a:off x="1126050" y="3274675"/>
            <a:ext cx="298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DEVELOPMENT</a:t>
            </a:r>
            <a:endParaRPr dirty="0"/>
          </a:p>
        </p:txBody>
      </p:sp>
      <p:sp>
        <p:nvSpPr>
          <p:cNvPr id="3448" name="Google Shape;3448;p37"/>
          <p:cNvSpPr txBox="1">
            <a:spLocks noGrp="1"/>
          </p:cNvSpPr>
          <p:nvPr>
            <p:ph type="title" idx="7"/>
          </p:nvPr>
        </p:nvSpPr>
        <p:spPr>
          <a:xfrm>
            <a:off x="1314300" y="2444775"/>
            <a:ext cx="2610000" cy="98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3449" name="Google Shape;3449;p37"/>
          <p:cNvSpPr txBox="1">
            <a:spLocks noGrp="1"/>
          </p:cNvSpPr>
          <p:nvPr>
            <p:ph type="subTitle" idx="8"/>
          </p:nvPr>
        </p:nvSpPr>
        <p:spPr>
          <a:xfrm>
            <a:off x="1370850" y="3711600"/>
            <a:ext cx="24969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 Content, development and results.</a:t>
            </a:r>
            <a:endParaRPr dirty="0"/>
          </a:p>
        </p:txBody>
      </p:sp>
      <p:sp>
        <p:nvSpPr>
          <p:cNvPr id="3450" name="Google Shape;3450;p37"/>
          <p:cNvSpPr txBox="1">
            <a:spLocks noGrp="1"/>
          </p:cNvSpPr>
          <p:nvPr>
            <p:ph type="title" idx="9"/>
          </p:nvPr>
        </p:nvSpPr>
        <p:spPr>
          <a:xfrm>
            <a:off x="5012250" y="3274675"/>
            <a:ext cx="298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
        <p:nvSpPr>
          <p:cNvPr id="3451" name="Google Shape;3451;p37"/>
          <p:cNvSpPr txBox="1">
            <a:spLocks noGrp="1"/>
          </p:cNvSpPr>
          <p:nvPr>
            <p:ph type="title" idx="13"/>
          </p:nvPr>
        </p:nvSpPr>
        <p:spPr>
          <a:xfrm>
            <a:off x="5200500" y="2444775"/>
            <a:ext cx="2610000" cy="98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sp>
        <p:nvSpPr>
          <p:cNvPr id="3452" name="Google Shape;3452;p37"/>
          <p:cNvSpPr txBox="1">
            <a:spLocks noGrp="1"/>
          </p:cNvSpPr>
          <p:nvPr>
            <p:ph type="subTitle" idx="14"/>
          </p:nvPr>
        </p:nvSpPr>
        <p:spPr>
          <a:xfrm>
            <a:off x="5257050" y="3711600"/>
            <a:ext cx="2496900" cy="73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Conclusion of the project</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5"/>
        <p:cNvGrpSpPr/>
        <p:nvPr/>
      </p:nvGrpSpPr>
      <p:grpSpPr>
        <a:xfrm>
          <a:off x="0" y="0"/>
          <a:ext cx="0" cy="0"/>
          <a:chOff x="0" y="0"/>
          <a:chExt cx="0" cy="0"/>
        </a:xfrm>
      </p:grpSpPr>
      <p:sp>
        <p:nvSpPr>
          <p:cNvPr id="3727" name="Google Shape;3727;p49"/>
          <p:cNvSpPr/>
          <p:nvPr/>
        </p:nvSpPr>
        <p:spPr>
          <a:xfrm>
            <a:off x="781051" y="990600"/>
            <a:ext cx="4800884" cy="3963537"/>
          </a:xfrm>
          <a:custGeom>
            <a:avLst/>
            <a:gdLst/>
            <a:ahLst/>
            <a:cxnLst/>
            <a:rect l="l" t="t" r="r" b="b"/>
            <a:pathLst>
              <a:path w="136985" h="109230" extrusionOk="0">
                <a:moveTo>
                  <a:pt x="130648" y="5124"/>
                </a:moveTo>
                <a:lnTo>
                  <a:pt x="130648" y="75445"/>
                </a:lnTo>
                <a:lnTo>
                  <a:pt x="5722" y="75445"/>
                </a:lnTo>
                <a:lnTo>
                  <a:pt x="5722" y="5124"/>
                </a:lnTo>
                <a:close/>
                <a:moveTo>
                  <a:pt x="4219" y="1"/>
                </a:moveTo>
                <a:cubicBezTo>
                  <a:pt x="2029" y="1"/>
                  <a:pt x="1" y="1358"/>
                  <a:pt x="1" y="3622"/>
                </a:cubicBezTo>
                <a:lnTo>
                  <a:pt x="1" y="81239"/>
                </a:lnTo>
                <a:lnTo>
                  <a:pt x="1" y="88861"/>
                </a:lnTo>
                <a:lnTo>
                  <a:pt x="1" y="89314"/>
                </a:lnTo>
                <a:cubicBezTo>
                  <a:pt x="1" y="91504"/>
                  <a:pt x="2029" y="93550"/>
                  <a:pt x="4219" y="93550"/>
                </a:cubicBezTo>
                <a:lnTo>
                  <a:pt x="54769" y="93550"/>
                </a:lnTo>
                <a:cubicBezTo>
                  <a:pt x="54769" y="93550"/>
                  <a:pt x="54679" y="98602"/>
                  <a:pt x="52723" y="101915"/>
                </a:cubicBezTo>
                <a:cubicBezTo>
                  <a:pt x="52506" y="102295"/>
                  <a:pt x="52198" y="102675"/>
                  <a:pt x="51890" y="102965"/>
                </a:cubicBezTo>
                <a:cubicBezTo>
                  <a:pt x="51057" y="103870"/>
                  <a:pt x="50080" y="104776"/>
                  <a:pt x="49247" y="105536"/>
                </a:cubicBezTo>
                <a:cubicBezTo>
                  <a:pt x="47672" y="106966"/>
                  <a:pt x="46767" y="108107"/>
                  <a:pt x="48577" y="108632"/>
                </a:cubicBezTo>
                <a:cubicBezTo>
                  <a:pt x="49247" y="109012"/>
                  <a:pt x="50388" y="109229"/>
                  <a:pt x="52343" y="109229"/>
                </a:cubicBezTo>
                <a:lnTo>
                  <a:pt x="85620" y="109229"/>
                </a:lnTo>
                <a:cubicBezTo>
                  <a:pt x="88934" y="109229"/>
                  <a:pt x="90147" y="108940"/>
                  <a:pt x="90147" y="107727"/>
                </a:cubicBezTo>
                <a:cubicBezTo>
                  <a:pt x="90219" y="106821"/>
                  <a:pt x="87811" y="104776"/>
                  <a:pt x="86073" y="102965"/>
                </a:cubicBezTo>
                <a:cubicBezTo>
                  <a:pt x="85620" y="102603"/>
                  <a:pt x="85313" y="102060"/>
                  <a:pt x="85005" y="101535"/>
                </a:cubicBezTo>
                <a:lnTo>
                  <a:pt x="84552" y="101535"/>
                </a:lnTo>
                <a:cubicBezTo>
                  <a:pt x="82742" y="98221"/>
                  <a:pt x="82669" y="93550"/>
                  <a:pt x="82669" y="93550"/>
                </a:cubicBezTo>
                <a:lnTo>
                  <a:pt x="132531" y="93550"/>
                </a:lnTo>
                <a:cubicBezTo>
                  <a:pt x="134794" y="93550"/>
                  <a:pt x="136985" y="91504"/>
                  <a:pt x="136985" y="89314"/>
                </a:cubicBezTo>
                <a:lnTo>
                  <a:pt x="136985" y="88861"/>
                </a:lnTo>
                <a:lnTo>
                  <a:pt x="136985" y="81239"/>
                </a:lnTo>
                <a:lnTo>
                  <a:pt x="136985" y="3622"/>
                </a:lnTo>
                <a:cubicBezTo>
                  <a:pt x="136985" y="1358"/>
                  <a:pt x="134794" y="1"/>
                  <a:pt x="132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6C36823B-0398-0ADC-AC93-5BB88AFAE2FA}"/>
              </a:ext>
            </a:extLst>
          </p:cNvPr>
          <p:cNvPicPr>
            <a:picLocks noChangeAspect="1"/>
          </p:cNvPicPr>
          <p:nvPr/>
        </p:nvPicPr>
        <p:blipFill>
          <a:blip r:embed="rId3"/>
          <a:srcRect/>
          <a:stretch/>
        </p:blipFill>
        <p:spPr>
          <a:xfrm>
            <a:off x="982639" y="1155699"/>
            <a:ext cx="4377595" cy="2733913"/>
          </a:xfrm>
          <a:prstGeom prst="rect">
            <a:avLst/>
          </a:prstGeom>
        </p:spPr>
      </p:pic>
      <p:sp>
        <p:nvSpPr>
          <p:cNvPr id="2" name="TextBox 1">
            <a:extLst>
              <a:ext uri="{FF2B5EF4-FFF2-40B4-BE49-F238E27FC236}">
                <a16:creationId xmlns:a16="http://schemas.microsoft.com/office/drawing/2014/main" id="{8951482B-C942-4716-154B-744251EDDE1A}"/>
              </a:ext>
            </a:extLst>
          </p:cNvPr>
          <p:cNvSpPr txBox="1"/>
          <p:nvPr/>
        </p:nvSpPr>
        <p:spPr>
          <a:xfrm>
            <a:off x="6223379" y="1514901"/>
            <a:ext cx="2292824" cy="954107"/>
          </a:xfrm>
          <a:prstGeom prst="rect">
            <a:avLst/>
          </a:prstGeom>
          <a:noFill/>
        </p:spPr>
        <p:txBody>
          <a:bodyPr wrap="square" rtlCol="0">
            <a:spAutoFit/>
          </a:bodyPr>
          <a:lstStyle/>
          <a:p>
            <a:pPr algn="r"/>
            <a:r>
              <a:rPr lang="en-US" sz="2800" b="1" dirty="0">
                <a:latin typeface="Poppins" panose="00000500000000000000" pitchFamily="2" charset="0"/>
                <a:cs typeface="Poppins" panose="00000500000000000000" pitchFamily="2" charset="0"/>
              </a:rPr>
              <a:t>About Us Web Page</a:t>
            </a:r>
          </a:p>
        </p:txBody>
      </p:sp>
    </p:spTree>
    <p:extLst>
      <p:ext uri="{BB962C8B-B14F-4D97-AF65-F5344CB8AC3E}">
        <p14:creationId xmlns:p14="http://schemas.microsoft.com/office/powerpoint/2010/main" val="1339873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85C04-1CE3-D25A-1239-03DF107EE6D5}"/>
              </a:ext>
            </a:extLst>
          </p:cNvPr>
          <p:cNvSpPr>
            <a:spLocks noGrp="1"/>
          </p:cNvSpPr>
          <p:nvPr>
            <p:ph type="title"/>
          </p:nvPr>
        </p:nvSpPr>
        <p:spPr>
          <a:xfrm>
            <a:off x="6245201" y="1290837"/>
            <a:ext cx="2659964" cy="632760"/>
          </a:xfrm>
        </p:spPr>
        <p:txBody>
          <a:bodyPr/>
          <a:lstStyle/>
          <a:p>
            <a:r>
              <a:rPr lang="en-US" dirty="0"/>
              <a:t>Machine Learning training and Results</a:t>
            </a:r>
          </a:p>
        </p:txBody>
      </p:sp>
      <p:pic>
        <p:nvPicPr>
          <p:cNvPr id="4" name="Picture 3">
            <a:extLst>
              <a:ext uri="{FF2B5EF4-FFF2-40B4-BE49-F238E27FC236}">
                <a16:creationId xmlns:a16="http://schemas.microsoft.com/office/drawing/2014/main" id="{4FCC564A-4F20-6E31-F777-9E4F2326E4F0}"/>
              </a:ext>
            </a:extLst>
          </p:cNvPr>
          <p:cNvPicPr>
            <a:picLocks noChangeAspect="1"/>
          </p:cNvPicPr>
          <p:nvPr/>
        </p:nvPicPr>
        <p:blipFill>
          <a:blip r:embed="rId3"/>
          <a:stretch>
            <a:fillRect/>
          </a:stretch>
        </p:blipFill>
        <p:spPr>
          <a:xfrm>
            <a:off x="355234" y="381905"/>
            <a:ext cx="5820378" cy="1881511"/>
          </a:xfrm>
          <a:prstGeom prst="rect">
            <a:avLst/>
          </a:prstGeom>
        </p:spPr>
      </p:pic>
      <p:pic>
        <p:nvPicPr>
          <p:cNvPr id="7" name="Picture 6">
            <a:extLst>
              <a:ext uri="{FF2B5EF4-FFF2-40B4-BE49-F238E27FC236}">
                <a16:creationId xmlns:a16="http://schemas.microsoft.com/office/drawing/2014/main" id="{E9DFD21D-54A1-BE38-1332-91FA5998D215}"/>
              </a:ext>
            </a:extLst>
          </p:cNvPr>
          <p:cNvPicPr>
            <a:picLocks noChangeAspect="1"/>
          </p:cNvPicPr>
          <p:nvPr/>
        </p:nvPicPr>
        <p:blipFill>
          <a:blip r:embed="rId4"/>
          <a:stretch>
            <a:fillRect/>
          </a:stretch>
        </p:blipFill>
        <p:spPr>
          <a:xfrm>
            <a:off x="355236" y="2263416"/>
            <a:ext cx="5820376" cy="1881511"/>
          </a:xfrm>
          <a:prstGeom prst="rect">
            <a:avLst/>
          </a:prstGeom>
        </p:spPr>
      </p:pic>
    </p:spTree>
    <p:extLst>
      <p:ext uri="{BB962C8B-B14F-4D97-AF65-F5344CB8AC3E}">
        <p14:creationId xmlns:p14="http://schemas.microsoft.com/office/powerpoint/2010/main" val="767172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B377E-44ED-9452-C2EB-5AA821E17824}"/>
              </a:ext>
            </a:extLst>
          </p:cNvPr>
          <p:cNvSpPr>
            <a:spLocks noGrp="1"/>
          </p:cNvSpPr>
          <p:nvPr>
            <p:ph type="title"/>
          </p:nvPr>
        </p:nvSpPr>
        <p:spPr>
          <a:xfrm>
            <a:off x="191182" y="1275213"/>
            <a:ext cx="2019869" cy="2524836"/>
          </a:xfrm>
        </p:spPr>
        <p:txBody>
          <a:bodyPr/>
          <a:lstStyle/>
          <a:p>
            <a:pPr algn="l"/>
            <a:r>
              <a:rPr lang="en-US" dirty="0"/>
              <a:t>Loss of Epochs during training</a:t>
            </a:r>
          </a:p>
        </p:txBody>
      </p:sp>
      <p:pic>
        <p:nvPicPr>
          <p:cNvPr id="3" name="Picture 2">
            <a:extLst>
              <a:ext uri="{FF2B5EF4-FFF2-40B4-BE49-F238E27FC236}">
                <a16:creationId xmlns:a16="http://schemas.microsoft.com/office/drawing/2014/main" id="{AD22790F-2846-12D8-617B-C7A8610FE92D}"/>
              </a:ext>
            </a:extLst>
          </p:cNvPr>
          <p:cNvPicPr>
            <a:picLocks noChangeAspect="1"/>
          </p:cNvPicPr>
          <p:nvPr/>
        </p:nvPicPr>
        <p:blipFill>
          <a:blip r:embed="rId3"/>
          <a:srcRect/>
          <a:stretch/>
        </p:blipFill>
        <p:spPr>
          <a:xfrm>
            <a:off x="2006009" y="120501"/>
            <a:ext cx="6946810" cy="4699591"/>
          </a:xfrm>
          <a:prstGeom prst="rect">
            <a:avLst/>
          </a:prstGeom>
        </p:spPr>
      </p:pic>
    </p:spTree>
    <p:extLst>
      <p:ext uri="{BB962C8B-B14F-4D97-AF65-F5344CB8AC3E}">
        <p14:creationId xmlns:p14="http://schemas.microsoft.com/office/powerpoint/2010/main" val="2606080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B0538-A164-6333-59E9-E7EA2B2B83D9}"/>
              </a:ext>
            </a:extLst>
          </p:cNvPr>
          <p:cNvSpPr>
            <a:spLocks noGrp="1"/>
          </p:cNvSpPr>
          <p:nvPr>
            <p:ph type="title"/>
          </p:nvPr>
        </p:nvSpPr>
        <p:spPr>
          <a:xfrm>
            <a:off x="6482414" y="493142"/>
            <a:ext cx="2476800" cy="4090800"/>
          </a:xfrm>
        </p:spPr>
        <p:txBody>
          <a:bodyPr/>
          <a:lstStyle/>
          <a:p>
            <a:pPr algn="ctr"/>
            <a:r>
              <a:rPr lang="en-US" dirty="0"/>
              <a:t>Accuracy of the Results</a:t>
            </a:r>
          </a:p>
        </p:txBody>
      </p:sp>
      <p:pic>
        <p:nvPicPr>
          <p:cNvPr id="3" name="Picture 2">
            <a:extLst>
              <a:ext uri="{FF2B5EF4-FFF2-40B4-BE49-F238E27FC236}">
                <a16:creationId xmlns:a16="http://schemas.microsoft.com/office/drawing/2014/main" id="{6F9CA96B-2193-9B63-50CA-85BE1616A76C}"/>
              </a:ext>
            </a:extLst>
          </p:cNvPr>
          <p:cNvPicPr>
            <a:picLocks noChangeAspect="1"/>
          </p:cNvPicPr>
          <p:nvPr/>
        </p:nvPicPr>
        <p:blipFill>
          <a:blip r:embed="rId2"/>
          <a:srcRect/>
          <a:stretch/>
        </p:blipFill>
        <p:spPr>
          <a:xfrm>
            <a:off x="354419" y="389860"/>
            <a:ext cx="6308651" cy="4236746"/>
          </a:xfrm>
          <a:prstGeom prst="rect">
            <a:avLst/>
          </a:prstGeom>
        </p:spPr>
      </p:pic>
    </p:spTree>
    <p:extLst>
      <p:ext uri="{BB962C8B-B14F-4D97-AF65-F5344CB8AC3E}">
        <p14:creationId xmlns:p14="http://schemas.microsoft.com/office/powerpoint/2010/main" val="76305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50"/>
          <p:cNvSpPr txBox="1">
            <a:spLocks noGrp="1"/>
          </p:cNvSpPr>
          <p:nvPr>
            <p:ph type="title"/>
          </p:nvPr>
        </p:nvSpPr>
        <p:spPr>
          <a:xfrm>
            <a:off x="714299" y="1624084"/>
            <a:ext cx="3366381" cy="1615379"/>
          </a:xfrm>
          <a:prstGeom prst="rect">
            <a:avLst/>
          </a:prstGeom>
        </p:spPr>
        <p:txBody>
          <a:bodyPr spcFirstLastPara="1" wrap="square" lIns="91425" tIns="91425" rIns="91425" bIns="91425" anchor="b" anchorCtr="0">
            <a:noAutofit/>
          </a:bodyPr>
          <a:lstStyle/>
          <a:p>
            <a:r>
              <a:rPr lang="en" dirty="0"/>
              <a:t>04. </a:t>
            </a:r>
            <a:r>
              <a:rPr lang="en-US" dirty="0"/>
              <a:t>CONCLUSION</a:t>
            </a:r>
            <a:endParaRPr dirty="0"/>
          </a:p>
        </p:txBody>
      </p:sp>
      <p:sp>
        <p:nvSpPr>
          <p:cNvPr id="3739" name="Google Shape;3739;p50"/>
          <p:cNvSpPr txBox="1">
            <a:spLocks noGrp="1"/>
          </p:cNvSpPr>
          <p:nvPr>
            <p:ph type="subTitle" idx="1"/>
          </p:nvPr>
        </p:nvSpPr>
        <p:spPr>
          <a:xfrm>
            <a:off x="4572000" y="1928425"/>
            <a:ext cx="3857700" cy="1134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dirty="0"/>
              <a:t>Conclusion &amp; Future Approach.</a:t>
            </a:r>
          </a:p>
          <a:p>
            <a:pPr marL="0" lvl="0" indent="0" algn="r" rtl="0">
              <a:spcBef>
                <a:spcPts val="0"/>
              </a:spcBef>
              <a:spcAft>
                <a:spcPts val="1600"/>
              </a:spcAft>
              <a:buNone/>
            </a:pPr>
            <a:r>
              <a:rPr lang="en-US" dirty="0"/>
              <a:t>.</a:t>
            </a:r>
          </a:p>
        </p:txBody>
      </p:sp>
    </p:spTree>
    <p:extLst>
      <p:ext uri="{BB962C8B-B14F-4D97-AF65-F5344CB8AC3E}">
        <p14:creationId xmlns:p14="http://schemas.microsoft.com/office/powerpoint/2010/main" val="3205496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887DB-1678-110E-A0A4-F19BB35809D8}"/>
              </a:ext>
            </a:extLst>
          </p:cNvPr>
          <p:cNvSpPr>
            <a:spLocks noGrp="1"/>
          </p:cNvSpPr>
          <p:nvPr>
            <p:ph type="title"/>
          </p:nvPr>
        </p:nvSpPr>
        <p:spPr>
          <a:xfrm>
            <a:off x="208430" y="1580030"/>
            <a:ext cx="2904263" cy="1364876"/>
          </a:xfrm>
        </p:spPr>
        <p:txBody>
          <a:bodyPr/>
          <a:lstStyle/>
          <a:p>
            <a:r>
              <a:rPr lang="en-US" sz="3200" dirty="0"/>
              <a:t> CONCLUSION</a:t>
            </a:r>
          </a:p>
        </p:txBody>
      </p:sp>
      <p:sp>
        <p:nvSpPr>
          <p:cNvPr id="3" name="Text Placeholder 2">
            <a:extLst>
              <a:ext uri="{FF2B5EF4-FFF2-40B4-BE49-F238E27FC236}">
                <a16:creationId xmlns:a16="http://schemas.microsoft.com/office/drawing/2014/main" id="{C9599006-199E-2CAC-F4CF-D81A4009B0A4}"/>
              </a:ext>
            </a:extLst>
          </p:cNvPr>
          <p:cNvSpPr>
            <a:spLocks noGrp="1"/>
          </p:cNvSpPr>
          <p:nvPr>
            <p:ph type="body" idx="1"/>
          </p:nvPr>
        </p:nvSpPr>
        <p:spPr>
          <a:xfrm>
            <a:off x="3329454" y="1029110"/>
            <a:ext cx="5403710" cy="3085279"/>
          </a:xfrm>
        </p:spPr>
        <p:txBody>
          <a:bodyPr/>
          <a:lstStyle/>
          <a:p>
            <a:pPr marL="152400" indent="0" algn="just">
              <a:buNone/>
            </a:pPr>
            <a:r>
              <a:rPr lang="en-US" sz="1700" kern="100" dirty="0">
                <a:latin typeface="Poppins" panose="00000500000000000000" pitchFamily="2" charset="0"/>
                <a:ea typeface="Calibri" panose="020F0502020204030204" pitchFamily="34" charset="0"/>
                <a:cs typeface="Poppins" panose="00000500000000000000" pitchFamily="2" charset="0"/>
              </a:rPr>
              <a:t>T</a:t>
            </a:r>
            <a:r>
              <a:rPr lang="en-US" sz="1700" kern="100" dirty="0">
                <a:effectLst/>
                <a:latin typeface="Poppins" panose="00000500000000000000" pitchFamily="2" charset="0"/>
                <a:ea typeface="Calibri" panose="020F0502020204030204" pitchFamily="34" charset="0"/>
                <a:cs typeface="Poppins" panose="00000500000000000000" pitchFamily="2" charset="0"/>
              </a:rPr>
              <a:t>he project succeeded in developing a state-of-the-art Hybrid Machine Learning Algorithm for Image Restoration, offering a powerful solution to the challenges of image degradation. With its versatility, accuracy, and user-centric design, the algorithm holds significant potential for various applications in fields such as healthcare, surveillance, and digital image processing. </a:t>
            </a:r>
            <a:endParaRPr lang="en-US" sz="1800" dirty="0"/>
          </a:p>
        </p:txBody>
      </p:sp>
    </p:spTree>
    <p:extLst>
      <p:ext uri="{BB962C8B-B14F-4D97-AF65-F5344CB8AC3E}">
        <p14:creationId xmlns:p14="http://schemas.microsoft.com/office/powerpoint/2010/main" val="1992158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81"/>
        <p:cNvGrpSpPr/>
        <p:nvPr/>
      </p:nvGrpSpPr>
      <p:grpSpPr>
        <a:xfrm>
          <a:off x="0" y="0"/>
          <a:ext cx="0" cy="0"/>
          <a:chOff x="0" y="0"/>
          <a:chExt cx="0" cy="0"/>
        </a:xfrm>
      </p:grpSpPr>
      <p:grpSp>
        <p:nvGrpSpPr>
          <p:cNvPr id="3882" name="Google Shape;3882;p58"/>
          <p:cNvGrpSpPr/>
          <p:nvPr/>
        </p:nvGrpSpPr>
        <p:grpSpPr>
          <a:xfrm>
            <a:off x="7316859" y="2931496"/>
            <a:ext cx="495369" cy="423303"/>
            <a:chOff x="6639505" y="2916947"/>
            <a:chExt cx="495369" cy="423303"/>
          </a:xfrm>
        </p:grpSpPr>
        <p:sp>
          <p:nvSpPr>
            <p:cNvPr id="3883" name="Google Shape;3883;p58"/>
            <p:cNvSpPr/>
            <p:nvPr/>
          </p:nvSpPr>
          <p:spPr>
            <a:xfrm>
              <a:off x="6869130" y="3090665"/>
              <a:ext cx="94424" cy="81732"/>
            </a:xfrm>
            <a:custGeom>
              <a:avLst/>
              <a:gdLst/>
              <a:ahLst/>
              <a:cxnLst/>
              <a:rect l="l" t="t" r="r" b="b"/>
              <a:pathLst>
                <a:path w="2063" h="1786" extrusionOk="0">
                  <a:moveTo>
                    <a:pt x="1167" y="0"/>
                  </a:moveTo>
                  <a:cubicBezTo>
                    <a:pt x="381" y="0"/>
                    <a:pt x="1" y="977"/>
                    <a:pt x="543" y="1519"/>
                  </a:cubicBezTo>
                  <a:cubicBezTo>
                    <a:pt x="728" y="1704"/>
                    <a:pt x="952" y="1786"/>
                    <a:pt x="1171" y="1786"/>
                  </a:cubicBezTo>
                  <a:cubicBezTo>
                    <a:pt x="1628" y="1786"/>
                    <a:pt x="2062" y="1427"/>
                    <a:pt x="2062" y="895"/>
                  </a:cubicBezTo>
                  <a:cubicBezTo>
                    <a:pt x="2062" y="407"/>
                    <a:pt x="1655" y="0"/>
                    <a:pt x="1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8"/>
            <p:cNvSpPr/>
            <p:nvPr/>
          </p:nvSpPr>
          <p:spPr>
            <a:xfrm>
              <a:off x="6824459" y="3032192"/>
              <a:ext cx="198688" cy="198655"/>
            </a:xfrm>
            <a:custGeom>
              <a:avLst/>
              <a:gdLst/>
              <a:ahLst/>
              <a:cxnLst/>
              <a:rect l="l" t="t" r="r" b="b"/>
              <a:pathLst>
                <a:path w="4341" h="4341" extrusionOk="0">
                  <a:moveTo>
                    <a:pt x="3562" y="428"/>
                  </a:moveTo>
                  <a:cubicBezTo>
                    <a:pt x="3727" y="428"/>
                    <a:pt x="3879" y="556"/>
                    <a:pt x="3879" y="760"/>
                  </a:cubicBezTo>
                  <a:cubicBezTo>
                    <a:pt x="3906" y="923"/>
                    <a:pt x="3744" y="1085"/>
                    <a:pt x="3581" y="1085"/>
                  </a:cubicBezTo>
                  <a:lnTo>
                    <a:pt x="3581" y="1058"/>
                  </a:lnTo>
                  <a:cubicBezTo>
                    <a:pt x="3282" y="1058"/>
                    <a:pt x="3147" y="733"/>
                    <a:pt x="3337" y="516"/>
                  </a:cubicBezTo>
                  <a:cubicBezTo>
                    <a:pt x="3405" y="456"/>
                    <a:pt x="3485" y="428"/>
                    <a:pt x="3562" y="428"/>
                  </a:cubicBezTo>
                  <a:close/>
                  <a:moveTo>
                    <a:pt x="2146" y="810"/>
                  </a:moveTo>
                  <a:cubicBezTo>
                    <a:pt x="2836" y="810"/>
                    <a:pt x="3499" y="1349"/>
                    <a:pt x="3499" y="2170"/>
                  </a:cubicBezTo>
                  <a:cubicBezTo>
                    <a:pt x="3499" y="2930"/>
                    <a:pt x="2903" y="3527"/>
                    <a:pt x="2143" y="3527"/>
                  </a:cubicBezTo>
                  <a:cubicBezTo>
                    <a:pt x="950" y="3527"/>
                    <a:pt x="326" y="2062"/>
                    <a:pt x="1194" y="1221"/>
                  </a:cubicBezTo>
                  <a:cubicBezTo>
                    <a:pt x="1469" y="937"/>
                    <a:pt x="1811" y="810"/>
                    <a:pt x="2146" y="810"/>
                  </a:cubicBezTo>
                  <a:close/>
                  <a:moveTo>
                    <a:pt x="2143" y="1"/>
                  </a:moveTo>
                  <a:cubicBezTo>
                    <a:pt x="1438" y="1"/>
                    <a:pt x="1357" y="1"/>
                    <a:pt x="1085" y="28"/>
                  </a:cubicBezTo>
                  <a:cubicBezTo>
                    <a:pt x="896" y="28"/>
                    <a:pt x="733" y="55"/>
                    <a:pt x="597" y="109"/>
                  </a:cubicBezTo>
                  <a:cubicBezTo>
                    <a:pt x="462" y="163"/>
                    <a:pt x="353" y="218"/>
                    <a:pt x="272" y="299"/>
                  </a:cubicBezTo>
                  <a:cubicBezTo>
                    <a:pt x="190" y="380"/>
                    <a:pt x="109" y="489"/>
                    <a:pt x="82" y="624"/>
                  </a:cubicBezTo>
                  <a:cubicBezTo>
                    <a:pt x="28" y="760"/>
                    <a:pt x="0" y="950"/>
                    <a:pt x="0" y="1113"/>
                  </a:cubicBezTo>
                  <a:lnTo>
                    <a:pt x="0" y="2170"/>
                  </a:lnTo>
                  <a:lnTo>
                    <a:pt x="0" y="3255"/>
                  </a:lnTo>
                  <a:cubicBezTo>
                    <a:pt x="0" y="3418"/>
                    <a:pt x="28" y="3581"/>
                    <a:pt x="82" y="3744"/>
                  </a:cubicBezTo>
                  <a:cubicBezTo>
                    <a:pt x="163" y="3988"/>
                    <a:pt x="353" y="4150"/>
                    <a:pt x="597" y="4259"/>
                  </a:cubicBezTo>
                  <a:cubicBezTo>
                    <a:pt x="733" y="4313"/>
                    <a:pt x="896" y="4340"/>
                    <a:pt x="1085" y="4340"/>
                  </a:cubicBezTo>
                  <a:lnTo>
                    <a:pt x="3228" y="4340"/>
                  </a:lnTo>
                  <a:cubicBezTo>
                    <a:pt x="3391" y="4340"/>
                    <a:pt x="3554" y="4313"/>
                    <a:pt x="3716" y="4259"/>
                  </a:cubicBezTo>
                  <a:cubicBezTo>
                    <a:pt x="3961" y="4150"/>
                    <a:pt x="4123" y="3988"/>
                    <a:pt x="4232" y="3744"/>
                  </a:cubicBezTo>
                  <a:cubicBezTo>
                    <a:pt x="4286" y="3581"/>
                    <a:pt x="4313" y="3418"/>
                    <a:pt x="4313" y="3255"/>
                  </a:cubicBezTo>
                  <a:cubicBezTo>
                    <a:pt x="4313" y="2984"/>
                    <a:pt x="4340" y="2876"/>
                    <a:pt x="4340" y="2170"/>
                  </a:cubicBezTo>
                  <a:cubicBezTo>
                    <a:pt x="4340" y="1465"/>
                    <a:pt x="4340" y="1384"/>
                    <a:pt x="4313" y="1113"/>
                  </a:cubicBezTo>
                  <a:cubicBezTo>
                    <a:pt x="4313" y="950"/>
                    <a:pt x="4286" y="760"/>
                    <a:pt x="4232" y="624"/>
                  </a:cubicBezTo>
                  <a:cubicBezTo>
                    <a:pt x="4178" y="489"/>
                    <a:pt x="4123" y="380"/>
                    <a:pt x="4015" y="299"/>
                  </a:cubicBezTo>
                  <a:cubicBezTo>
                    <a:pt x="3933" y="218"/>
                    <a:pt x="3825" y="163"/>
                    <a:pt x="3716" y="109"/>
                  </a:cubicBezTo>
                  <a:cubicBezTo>
                    <a:pt x="3554" y="55"/>
                    <a:pt x="3391" y="28"/>
                    <a:pt x="3228" y="28"/>
                  </a:cubicBezTo>
                  <a:cubicBezTo>
                    <a:pt x="2957" y="28"/>
                    <a:pt x="2848" y="1"/>
                    <a:pt x="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8"/>
            <p:cNvSpPr/>
            <p:nvPr/>
          </p:nvSpPr>
          <p:spPr>
            <a:xfrm>
              <a:off x="6639505" y="2916947"/>
              <a:ext cx="495369" cy="423303"/>
            </a:xfrm>
            <a:custGeom>
              <a:avLst/>
              <a:gdLst/>
              <a:ahLst/>
              <a:cxnLst/>
              <a:rect l="l" t="t" r="r" b="b"/>
              <a:pathLst>
                <a:path w="10823" h="9250" extrusionOk="0">
                  <a:moveTo>
                    <a:pt x="6184" y="1953"/>
                  </a:moveTo>
                  <a:cubicBezTo>
                    <a:pt x="6917" y="1953"/>
                    <a:pt x="6998" y="1953"/>
                    <a:pt x="7296" y="1980"/>
                  </a:cubicBezTo>
                  <a:cubicBezTo>
                    <a:pt x="7513" y="1980"/>
                    <a:pt x="7730" y="2035"/>
                    <a:pt x="7920" y="2116"/>
                  </a:cubicBezTo>
                  <a:cubicBezTo>
                    <a:pt x="8300" y="2252"/>
                    <a:pt x="8571" y="2523"/>
                    <a:pt x="8707" y="2876"/>
                  </a:cubicBezTo>
                  <a:cubicBezTo>
                    <a:pt x="8788" y="3092"/>
                    <a:pt x="8815" y="3309"/>
                    <a:pt x="8842" y="3526"/>
                  </a:cubicBezTo>
                  <a:cubicBezTo>
                    <a:pt x="8842" y="3798"/>
                    <a:pt x="8842" y="3906"/>
                    <a:pt x="8842" y="4611"/>
                  </a:cubicBezTo>
                  <a:cubicBezTo>
                    <a:pt x="8842" y="5344"/>
                    <a:pt x="8842" y="5425"/>
                    <a:pt x="8842" y="5724"/>
                  </a:cubicBezTo>
                  <a:cubicBezTo>
                    <a:pt x="8815" y="5940"/>
                    <a:pt x="8788" y="6157"/>
                    <a:pt x="8707" y="6347"/>
                  </a:cubicBezTo>
                  <a:cubicBezTo>
                    <a:pt x="8571" y="6727"/>
                    <a:pt x="8300" y="6998"/>
                    <a:pt x="7920" y="7134"/>
                  </a:cubicBezTo>
                  <a:cubicBezTo>
                    <a:pt x="7730" y="7215"/>
                    <a:pt x="7513" y="7242"/>
                    <a:pt x="7296" y="7270"/>
                  </a:cubicBezTo>
                  <a:lnTo>
                    <a:pt x="5099" y="7270"/>
                  </a:lnTo>
                  <a:cubicBezTo>
                    <a:pt x="4882" y="7242"/>
                    <a:pt x="4665" y="7215"/>
                    <a:pt x="4448" y="7134"/>
                  </a:cubicBezTo>
                  <a:cubicBezTo>
                    <a:pt x="4286" y="7080"/>
                    <a:pt x="4123" y="6971"/>
                    <a:pt x="3987" y="6836"/>
                  </a:cubicBezTo>
                  <a:cubicBezTo>
                    <a:pt x="3852" y="6700"/>
                    <a:pt x="3743" y="6537"/>
                    <a:pt x="3689" y="6347"/>
                  </a:cubicBezTo>
                  <a:cubicBezTo>
                    <a:pt x="3607" y="6157"/>
                    <a:pt x="3553" y="5940"/>
                    <a:pt x="3553" y="5724"/>
                  </a:cubicBezTo>
                  <a:lnTo>
                    <a:pt x="3553" y="4611"/>
                  </a:lnTo>
                  <a:lnTo>
                    <a:pt x="3553" y="3526"/>
                  </a:lnTo>
                  <a:cubicBezTo>
                    <a:pt x="3553" y="3309"/>
                    <a:pt x="3607" y="3092"/>
                    <a:pt x="3689" y="2876"/>
                  </a:cubicBezTo>
                  <a:cubicBezTo>
                    <a:pt x="3743" y="2713"/>
                    <a:pt x="3852" y="2550"/>
                    <a:pt x="3987" y="2414"/>
                  </a:cubicBezTo>
                  <a:cubicBezTo>
                    <a:pt x="4123" y="2279"/>
                    <a:pt x="4286" y="2170"/>
                    <a:pt x="4448" y="2116"/>
                  </a:cubicBezTo>
                  <a:cubicBezTo>
                    <a:pt x="4665" y="2035"/>
                    <a:pt x="4882" y="1980"/>
                    <a:pt x="5099" y="1980"/>
                  </a:cubicBezTo>
                  <a:cubicBezTo>
                    <a:pt x="5371" y="1980"/>
                    <a:pt x="5479" y="1953"/>
                    <a:pt x="6184" y="1953"/>
                  </a:cubicBezTo>
                  <a:close/>
                  <a:moveTo>
                    <a:pt x="6184" y="0"/>
                  </a:moveTo>
                  <a:cubicBezTo>
                    <a:pt x="2061" y="0"/>
                    <a:pt x="0" y="4991"/>
                    <a:pt x="2929" y="7893"/>
                  </a:cubicBezTo>
                  <a:cubicBezTo>
                    <a:pt x="3866" y="8830"/>
                    <a:pt x="5021" y="9250"/>
                    <a:pt x="6155" y="9250"/>
                  </a:cubicBezTo>
                  <a:cubicBezTo>
                    <a:pt x="8534" y="9250"/>
                    <a:pt x="10822" y="7403"/>
                    <a:pt x="10822" y="4611"/>
                  </a:cubicBezTo>
                  <a:cubicBezTo>
                    <a:pt x="10822" y="2062"/>
                    <a:pt x="8734" y="0"/>
                    <a:pt x="6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6" name="Google Shape;3886;p58"/>
          <p:cNvSpPr/>
          <p:nvPr/>
        </p:nvSpPr>
        <p:spPr>
          <a:xfrm>
            <a:off x="7935567" y="2921777"/>
            <a:ext cx="494133" cy="424173"/>
          </a:xfrm>
          <a:custGeom>
            <a:avLst/>
            <a:gdLst/>
            <a:ahLst/>
            <a:cxnLst/>
            <a:rect l="l" t="t" r="r" b="b"/>
            <a:pathLst>
              <a:path w="10796" h="9269" extrusionOk="0">
                <a:moveTo>
                  <a:pt x="4331" y="1983"/>
                </a:moveTo>
                <a:cubicBezTo>
                  <a:pt x="4630" y="1983"/>
                  <a:pt x="4910" y="2216"/>
                  <a:pt x="4910" y="2550"/>
                </a:cubicBezTo>
                <a:cubicBezTo>
                  <a:pt x="4910" y="2897"/>
                  <a:pt x="4661" y="3154"/>
                  <a:pt x="4348" y="3154"/>
                </a:cubicBezTo>
                <a:cubicBezTo>
                  <a:pt x="4319" y="3154"/>
                  <a:pt x="4289" y="3152"/>
                  <a:pt x="4259" y="3147"/>
                </a:cubicBezTo>
                <a:cubicBezTo>
                  <a:pt x="3771" y="3093"/>
                  <a:pt x="3554" y="2469"/>
                  <a:pt x="3934" y="2143"/>
                </a:cubicBezTo>
                <a:cubicBezTo>
                  <a:pt x="4053" y="2032"/>
                  <a:pt x="4194" y="1983"/>
                  <a:pt x="4331" y="1983"/>
                </a:cubicBezTo>
                <a:close/>
                <a:moveTo>
                  <a:pt x="4829" y="3608"/>
                </a:moveTo>
                <a:lnTo>
                  <a:pt x="4829" y="6999"/>
                </a:lnTo>
                <a:lnTo>
                  <a:pt x="3717" y="6999"/>
                </a:lnTo>
                <a:lnTo>
                  <a:pt x="3717" y="3608"/>
                </a:lnTo>
                <a:close/>
                <a:moveTo>
                  <a:pt x="7527" y="3524"/>
                </a:moveTo>
                <a:cubicBezTo>
                  <a:pt x="7550" y="3524"/>
                  <a:pt x="7572" y="3525"/>
                  <a:pt x="7595" y="3527"/>
                </a:cubicBezTo>
                <a:cubicBezTo>
                  <a:pt x="8355" y="3527"/>
                  <a:pt x="8897" y="4015"/>
                  <a:pt x="8897" y="5046"/>
                </a:cubicBezTo>
                <a:lnTo>
                  <a:pt x="8897" y="6999"/>
                </a:lnTo>
                <a:lnTo>
                  <a:pt x="7785" y="6999"/>
                </a:lnTo>
                <a:lnTo>
                  <a:pt x="7785" y="5181"/>
                </a:lnTo>
                <a:cubicBezTo>
                  <a:pt x="7785" y="4747"/>
                  <a:pt x="7622" y="4422"/>
                  <a:pt x="7215" y="4422"/>
                </a:cubicBezTo>
                <a:cubicBezTo>
                  <a:pt x="6944" y="4422"/>
                  <a:pt x="6700" y="4585"/>
                  <a:pt x="6619" y="4829"/>
                </a:cubicBezTo>
                <a:cubicBezTo>
                  <a:pt x="6592" y="4937"/>
                  <a:pt x="6592" y="5019"/>
                  <a:pt x="6592" y="5100"/>
                </a:cubicBezTo>
                <a:lnTo>
                  <a:pt x="6592" y="6999"/>
                </a:lnTo>
                <a:lnTo>
                  <a:pt x="5452" y="6999"/>
                </a:lnTo>
                <a:lnTo>
                  <a:pt x="5452" y="3608"/>
                </a:lnTo>
                <a:lnTo>
                  <a:pt x="6592" y="3608"/>
                </a:lnTo>
                <a:lnTo>
                  <a:pt x="6592" y="4096"/>
                </a:lnTo>
                <a:cubicBezTo>
                  <a:pt x="6771" y="3738"/>
                  <a:pt x="7143" y="3524"/>
                  <a:pt x="7527" y="3524"/>
                </a:cubicBezTo>
                <a:close/>
                <a:moveTo>
                  <a:pt x="6185" y="1"/>
                </a:moveTo>
                <a:cubicBezTo>
                  <a:pt x="2062" y="1"/>
                  <a:pt x="1" y="4991"/>
                  <a:pt x="2903" y="7894"/>
                </a:cubicBezTo>
                <a:cubicBezTo>
                  <a:pt x="3853" y="8844"/>
                  <a:pt x="5017" y="9269"/>
                  <a:pt x="6157" y="9269"/>
                </a:cubicBezTo>
                <a:cubicBezTo>
                  <a:pt x="8530" y="9269"/>
                  <a:pt x="10796" y="7424"/>
                  <a:pt x="10796" y="4639"/>
                </a:cubicBezTo>
                <a:cubicBezTo>
                  <a:pt x="10796" y="2089"/>
                  <a:pt x="8734" y="1"/>
                  <a:pt x="6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8"/>
          <p:cNvSpPr txBox="1">
            <a:spLocks noGrp="1"/>
          </p:cNvSpPr>
          <p:nvPr>
            <p:ph type="title"/>
          </p:nvPr>
        </p:nvSpPr>
        <p:spPr>
          <a:xfrm>
            <a:off x="714300" y="774350"/>
            <a:ext cx="7715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4800" dirty="0"/>
              <a:t>THANK YOU!</a:t>
            </a:r>
            <a:endParaRPr sz="4800" dirty="0"/>
          </a:p>
        </p:txBody>
      </p:sp>
      <p:sp>
        <p:nvSpPr>
          <p:cNvPr id="3889" name="Google Shape;3889;p58"/>
          <p:cNvSpPr txBox="1">
            <a:spLocks noGrp="1"/>
          </p:cNvSpPr>
          <p:nvPr>
            <p:ph type="subTitle" idx="1"/>
          </p:nvPr>
        </p:nvSpPr>
        <p:spPr>
          <a:xfrm>
            <a:off x="5181600" y="1546923"/>
            <a:ext cx="3248100" cy="1184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Do you have any questions?</a:t>
            </a:r>
          </a:p>
          <a:p>
            <a:pPr marL="0" lvl="0" indent="0" rtl="0">
              <a:spcBef>
                <a:spcPts val="0"/>
              </a:spcBef>
              <a:spcAft>
                <a:spcPts val="0"/>
              </a:spcAft>
              <a:buNone/>
            </a:pPr>
            <a:r>
              <a:rPr lang="en-US" dirty="0"/>
              <a:t>andymaria55@gmail.com</a:t>
            </a:r>
          </a:p>
          <a:p>
            <a:pPr marL="0" lvl="0" indent="0" rtl="0">
              <a:spcBef>
                <a:spcPts val="0"/>
              </a:spcBef>
              <a:spcAft>
                <a:spcPts val="0"/>
              </a:spcAft>
              <a:buNone/>
            </a:pPr>
            <a:r>
              <a:rPr lang="en-US" dirty="0"/>
              <a:t>+374 98 550 140</a:t>
            </a:r>
          </a:p>
          <a:p>
            <a:pPr marL="0" lvl="0" indent="0" rtl="0">
              <a:spcBef>
                <a:spcPts val="0"/>
              </a:spcBef>
              <a:spcAft>
                <a:spcPts val="0"/>
              </a:spcAft>
              <a:buNone/>
            </a:pPr>
            <a:endParaRPr lang="en-US" dirty="0"/>
          </a:p>
          <a:p>
            <a:pPr marL="0" lvl="0" indent="0" rtl="0">
              <a:spcBef>
                <a:spcPts val="0"/>
              </a:spcBef>
              <a:spcAft>
                <a:spcPts val="0"/>
              </a:spcAft>
              <a:buNone/>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30"/>
        <p:cNvGrpSpPr/>
        <p:nvPr/>
      </p:nvGrpSpPr>
      <p:grpSpPr>
        <a:xfrm>
          <a:off x="0" y="0"/>
          <a:ext cx="0" cy="0"/>
          <a:chOff x="0" y="0"/>
          <a:chExt cx="0" cy="0"/>
        </a:xfrm>
      </p:grpSpPr>
      <p:sp>
        <p:nvSpPr>
          <p:cNvPr id="3531" name="Google Shape;3531;p41"/>
          <p:cNvSpPr txBox="1">
            <a:spLocks noGrp="1"/>
          </p:cNvSpPr>
          <p:nvPr>
            <p:ph type="title"/>
          </p:nvPr>
        </p:nvSpPr>
        <p:spPr>
          <a:xfrm>
            <a:off x="1704900" y="1118800"/>
            <a:ext cx="4638600" cy="189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 INTRODUCTION</a:t>
            </a:r>
            <a:endParaRPr dirty="0"/>
          </a:p>
        </p:txBody>
      </p:sp>
      <p:sp>
        <p:nvSpPr>
          <p:cNvPr id="3532" name="Google Shape;3532;p41"/>
          <p:cNvSpPr txBox="1">
            <a:spLocks noGrp="1"/>
          </p:cNvSpPr>
          <p:nvPr>
            <p:ph type="subTitle" idx="1"/>
          </p:nvPr>
        </p:nvSpPr>
        <p:spPr>
          <a:xfrm>
            <a:off x="1724025" y="2417350"/>
            <a:ext cx="3569100" cy="772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Introducing the projects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56"/>
        <p:cNvGrpSpPr/>
        <p:nvPr/>
      </p:nvGrpSpPr>
      <p:grpSpPr>
        <a:xfrm>
          <a:off x="0" y="0"/>
          <a:ext cx="0" cy="0"/>
          <a:chOff x="0" y="0"/>
          <a:chExt cx="0" cy="0"/>
        </a:xfrm>
      </p:grpSpPr>
      <p:sp>
        <p:nvSpPr>
          <p:cNvPr id="3457" name="Google Shape;3457;p38"/>
          <p:cNvSpPr txBox="1">
            <a:spLocks noGrp="1"/>
          </p:cNvSpPr>
          <p:nvPr>
            <p:ph type="title"/>
          </p:nvPr>
        </p:nvSpPr>
        <p:spPr>
          <a:xfrm>
            <a:off x="1504950" y="1227697"/>
            <a:ext cx="6134100" cy="10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INTRODUCTION</a:t>
            </a:r>
            <a:endParaRPr dirty="0"/>
          </a:p>
        </p:txBody>
      </p:sp>
      <p:sp>
        <p:nvSpPr>
          <p:cNvPr id="3458" name="Google Shape;3458;p38"/>
          <p:cNvSpPr txBox="1">
            <a:spLocks noGrp="1"/>
          </p:cNvSpPr>
          <p:nvPr>
            <p:ph type="subTitle" idx="1"/>
          </p:nvPr>
        </p:nvSpPr>
        <p:spPr>
          <a:xfrm>
            <a:off x="516406" y="2019162"/>
            <a:ext cx="8413796" cy="199326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1600" b="0" i="0" dirty="0">
                <a:solidFill>
                  <a:schemeClr val="tx1"/>
                </a:solidFill>
                <a:effectLst/>
                <a:latin typeface="Poppins" panose="00000500000000000000" pitchFamily="2" charset="0"/>
                <a:cs typeface="Poppins" panose="00000500000000000000" pitchFamily="2" charset="0"/>
              </a:rPr>
              <a:t>Hybrid machine learning algorithms for restoring images bring together the best of traditional methods and the latest in deep learning methods. It is combining the traditional techniques with the innovative power of cutting-edge technology to restore images. This algorithm works by blending different approaches to tackle the challenges of fixing up degraded images. By doing so, we can clean up noise, sharpen blurry spots, and make the whole picture clearer and more vibrant.</a:t>
            </a:r>
            <a:endParaRPr sz="1600" dirty="0">
              <a:solidFill>
                <a:schemeClr val="tx1"/>
              </a:solidFill>
              <a:latin typeface="Poppins" panose="00000500000000000000" pitchFamily="2" charset="0"/>
              <a:cs typeface="Poppins" panose="000005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sp>
        <p:nvSpPr>
          <p:cNvPr id="3738" name="Google Shape;3738;p50"/>
          <p:cNvSpPr txBox="1">
            <a:spLocks noGrp="1"/>
          </p:cNvSpPr>
          <p:nvPr>
            <p:ph type="title"/>
          </p:nvPr>
        </p:nvSpPr>
        <p:spPr>
          <a:xfrm>
            <a:off x="714300" y="1757163"/>
            <a:ext cx="3109800" cy="14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 PROBLEM STATEMENT</a:t>
            </a:r>
            <a:endParaRPr dirty="0"/>
          </a:p>
        </p:txBody>
      </p:sp>
      <p:sp>
        <p:nvSpPr>
          <p:cNvPr id="3739" name="Google Shape;3739;p50"/>
          <p:cNvSpPr txBox="1">
            <a:spLocks noGrp="1"/>
          </p:cNvSpPr>
          <p:nvPr>
            <p:ph type="subTitle" idx="1"/>
          </p:nvPr>
        </p:nvSpPr>
        <p:spPr>
          <a:xfrm>
            <a:off x="4572000" y="1928425"/>
            <a:ext cx="3857700" cy="1134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dirty="0"/>
              <a:t>How to achieve our goals, the statement of the problem.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75"/>
        <p:cNvGrpSpPr/>
        <p:nvPr/>
      </p:nvGrpSpPr>
      <p:grpSpPr>
        <a:xfrm>
          <a:off x="0" y="0"/>
          <a:ext cx="0" cy="0"/>
          <a:chOff x="0" y="0"/>
          <a:chExt cx="0" cy="0"/>
        </a:xfrm>
      </p:grpSpPr>
      <p:sp>
        <p:nvSpPr>
          <p:cNvPr id="3776" name="Google Shape;3776;p52"/>
          <p:cNvSpPr/>
          <p:nvPr/>
        </p:nvSpPr>
        <p:spPr>
          <a:xfrm>
            <a:off x="66083" y="1329379"/>
            <a:ext cx="2869524" cy="2800388"/>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2"/>
          <p:cNvSpPr/>
          <p:nvPr/>
        </p:nvSpPr>
        <p:spPr>
          <a:xfrm>
            <a:off x="6994938" y="-854444"/>
            <a:ext cx="2869524" cy="2800388"/>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2"/>
          <p:cNvSpPr txBox="1">
            <a:spLocks noGrp="1"/>
          </p:cNvSpPr>
          <p:nvPr>
            <p:ph type="title"/>
          </p:nvPr>
        </p:nvSpPr>
        <p:spPr>
          <a:xfrm>
            <a:off x="714300" y="545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PROBLEM STATEMENT</a:t>
            </a:r>
            <a:endParaRPr dirty="0"/>
          </a:p>
        </p:txBody>
      </p:sp>
      <p:grpSp>
        <p:nvGrpSpPr>
          <p:cNvPr id="4" name="Google Shape;4066;p60">
            <a:extLst>
              <a:ext uri="{FF2B5EF4-FFF2-40B4-BE49-F238E27FC236}">
                <a16:creationId xmlns:a16="http://schemas.microsoft.com/office/drawing/2014/main" id="{3A81D420-4B0E-4A91-6BF4-D5B56593CEEE}"/>
              </a:ext>
            </a:extLst>
          </p:cNvPr>
          <p:cNvGrpSpPr/>
          <p:nvPr/>
        </p:nvGrpSpPr>
        <p:grpSpPr>
          <a:xfrm>
            <a:off x="1475267" y="1965114"/>
            <a:ext cx="832513" cy="758781"/>
            <a:chOff x="3120575" y="513350"/>
            <a:chExt cx="1140775" cy="1016575"/>
          </a:xfrm>
        </p:grpSpPr>
        <p:sp>
          <p:nvSpPr>
            <p:cNvPr id="5" name="Google Shape;4067;p60">
              <a:extLst>
                <a:ext uri="{FF2B5EF4-FFF2-40B4-BE49-F238E27FC236}">
                  <a16:creationId xmlns:a16="http://schemas.microsoft.com/office/drawing/2014/main" id="{57ACC9F5-60D7-BEB0-3F4B-8EE077DE6743}"/>
                </a:ext>
              </a:extLst>
            </p:cNvPr>
            <p:cNvSpPr/>
            <p:nvPr/>
          </p:nvSpPr>
          <p:spPr>
            <a:xfrm>
              <a:off x="3206650" y="521175"/>
              <a:ext cx="1054700" cy="1001775"/>
            </a:xfrm>
            <a:custGeom>
              <a:avLst/>
              <a:gdLst/>
              <a:ahLst/>
              <a:cxnLst/>
              <a:rect l="l" t="t" r="r" b="b"/>
              <a:pathLst>
                <a:path w="42188" h="40071" extrusionOk="0">
                  <a:moveTo>
                    <a:pt x="2622" y="14490"/>
                  </a:moveTo>
                  <a:cubicBezTo>
                    <a:pt x="1703" y="14490"/>
                    <a:pt x="675" y="14772"/>
                    <a:pt x="621" y="15657"/>
                  </a:cubicBezTo>
                  <a:cubicBezTo>
                    <a:pt x="559" y="16681"/>
                    <a:pt x="1862" y="17115"/>
                    <a:pt x="2886" y="17239"/>
                  </a:cubicBezTo>
                  <a:lnTo>
                    <a:pt x="17506" y="18758"/>
                  </a:lnTo>
                  <a:lnTo>
                    <a:pt x="17506" y="18758"/>
                  </a:lnTo>
                  <a:cubicBezTo>
                    <a:pt x="15828" y="18067"/>
                    <a:pt x="14170" y="17269"/>
                    <a:pt x="12471" y="16618"/>
                  </a:cubicBezTo>
                  <a:cubicBezTo>
                    <a:pt x="9462" y="15440"/>
                    <a:pt x="6267" y="14726"/>
                    <a:pt x="3041" y="14509"/>
                  </a:cubicBezTo>
                  <a:cubicBezTo>
                    <a:pt x="2907" y="14497"/>
                    <a:pt x="2765" y="14490"/>
                    <a:pt x="2622" y="14490"/>
                  </a:cubicBezTo>
                  <a:close/>
                  <a:moveTo>
                    <a:pt x="8562" y="7282"/>
                  </a:moveTo>
                  <a:cubicBezTo>
                    <a:pt x="7446" y="7282"/>
                    <a:pt x="7135" y="8895"/>
                    <a:pt x="7508" y="9949"/>
                  </a:cubicBezTo>
                  <a:cubicBezTo>
                    <a:pt x="8562" y="12896"/>
                    <a:pt x="11633" y="14571"/>
                    <a:pt x="14456" y="15967"/>
                  </a:cubicBezTo>
                  <a:lnTo>
                    <a:pt x="20758" y="19096"/>
                  </a:lnTo>
                  <a:lnTo>
                    <a:pt x="20758" y="19096"/>
                  </a:lnTo>
                  <a:lnTo>
                    <a:pt x="21689" y="19192"/>
                  </a:lnTo>
                  <a:lnTo>
                    <a:pt x="21689" y="19192"/>
                  </a:lnTo>
                  <a:lnTo>
                    <a:pt x="9896" y="8026"/>
                  </a:lnTo>
                  <a:cubicBezTo>
                    <a:pt x="9493" y="7654"/>
                    <a:pt x="9090" y="7282"/>
                    <a:pt x="8562" y="7282"/>
                  </a:cubicBezTo>
                  <a:close/>
                  <a:moveTo>
                    <a:pt x="21689" y="19192"/>
                  </a:moveTo>
                  <a:lnTo>
                    <a:pt x="21768" y="19267"/>
                  </a:lnTo>
                  <a:lnTo>
                    <a:pt x="21768" y="19267"/>
                  </a:lnTo>
                  <a:lnTo>
                    <a:pt x="21994" y="19224"/>
                  </a:lnTo>
                  <a:lnTo>
                    <a:pt x="21689" y="19192"/>
                  </a:lnTo>
                  <a:close/>
                  <a:moveTo>
                    <a:pt x="40574" y="11655"/>
                  </a:moveTo>
                  <a:cubicBezTo>
                    <a:pt x="34872" y="13375"/>
                    <a:pt x="29433" y="15946"/>
                    <a:pt x="24488" y="19282"/>
                  </a:cubicBezTo>
                  <a:lnTo>
                    <a:pt x="24488" y="19282"/>
                  </a:lnTo>
                  <a:lnTo>
                    <a:pt x="31827" y="17580"/>
                  </a:lnTo>
                  <a:cubicBezTo>
                    <a:pt x="33626" y="17177"/>
                    <a:pt x="35487" y="16743"/>
                    <a:pt x="37100" y="15843"/>
                  </a:cubicBezTo>
                  <a:cubicBezTo>
                    <a:pt x="38744" y="14943"/>
                    <a:pt x="40140" y="13486"/>
                    <a:pt x="40574" y="11655"/>
                  </a:cubicBezTo>
                  <a:close/>
                  <a:moveTo>
                    <a:pt x="21623" y="1"/>
                  </a:moveTo>
                  <a:cubicBezTo>
                    <a:pt x="20905" y="1"/>
                    <a:pt x="20211" y="576"/>
                    <a:pt x="19946" y="1264"/>
                  </a:cubicBezTo>
                  <a:cubicBezTo>
                    <a:pt x="19605" y="2101"/>
                    <a:pt x="19729" y="3001"/>
                    <a:pt x="19822" y="3870"/>
                  </a:cubicBezTo>
                  <a:lnTo>
                    <a:pt x="21652" y="17921"/>
                  </a:lnTo>
                  <a:cubicBezTo>
                    <a:pt x="19140" y="13330"/>
                    <a:pt x="17248" y="8460"/>
                    <a:pt x="16038" y="3404"/>
                  </a:cubicBezTo>
                  <a:cubicBezTo>
                    <a:pt x="15820" y="2533"/>
                    <a:pt x="15267" y="1446"/>
                    <a:pt x="14485" y="1446"/>
                  </a:cubicBezTo>
                  <a:cubicBezTo>
                    <a:pt x="14376" y="1446"/>
                    <a:pt x="14263" y="1467"/>
                    <a:pt x="14146" y="1512"/>
                  </a:cubicBezTo>
                  <a:cubicBezTo>
                    <a:pt x="13649" y="1729"/>
                    <a:pt x="13463" y="2319"/>
                    <a:pt x="13401" y="2846"/>
                  </a:cubicBezTo>
                  <a:cubicBezTo>
                    <a:pt x="13215" y="4955"/>
                    <a:pt x="14394" y="6909"/>
                    <a:pt x="15511" y="8678"/>
                  </a:cubicBezTo>
                  <a:lnTo>
                    <a:pt x="22183" y="19302"/>
                  </a:lnTo>
                  <a:lnTo>
                    <a:pt x="22183" y="19302"/>
                  </a:lnTo>
                  <a:cubicBezTo>
                    <a:pt x="22296" y="19204"/>
                    <a:pt x="22409" y="19106"/>
                    <a:pt x="22521" y="19007"/>
                  </a:cubicBezTo>
                  <a:lnTo>
                    <a:pt x="22521" y="19007"/>
                  </a:lnTo>
                  <a:cubicBezTo>
                    <a:pt x="22541" y="19136"/>
                    <a:pt x="22556" y="19264"/>
                    <a:pt x="22567" y="19392"/>
                  </a:cubicBezTo>
                  <a:lnTo>
                    <a:pt x="22567" y="19392"/>
                  </a:lnTo>
                  <a:cubicBezTo>
                    <a:pt x="23475" y="17218"/>
                    <a:pt x="23448" y="14717"/>
                    <a:pt x="23421" y="12338"/>
                  </a:cubicBezTo>
                  <a:cubicBezTo>
                    <a:pt x="23359" y="9174"/>
                    <a:pt x="23296" y="5979"/>
                    <a:pt x="23234" y="2815"/>
                  </a:cubicBezTo>
                  <a:cubicBezTo>
                    <a:pt x="23234" y="1729"/>
                    <a:pt x="23017" y="395"/>
                    <a:pt x="21994" y="54"/>
                  </a:cubicBezTo>
                  <a:cubicBezTo>
                    <a:pt x="21871" y="18"/>
                    <a:pt x="21746" y="1"/>
                    <a:pt x="21623" y="1"/>
                  </a:cubicBezTo>
                  <a:close/>
                  <a:moveTo>
                    <a:pt x="22800" y="19286"/>
                  </a:moveTo>
                  <a:lnTo>
                    <a:pt x="22800" y="19286"/>
                  </a:lnTo>
                  <a:cubicBezTo>
                    <a:pt x="22873" y="19353"/>
                    <a:pt x="22946" y="19420"/>
                    <a:pt x="23019" y="19486"/>
                  </a:cubicBezTo>
                  <a:lnTo>
                    <a:pt x="23019" y="19486"/>
                  </a:lnTo>
                  <a:lnTo>
                    <a:pt x="23070" y="19442"/>
                  </a:lnTo>
                  <a:lnTo>
                    <a:pt x="22800" y="19286"/>
                  </a:lnTo>
                  <a:close/>
                  <a:moveTo>
                    <a:pt x="24148" y="19361"/>
                  </a:moveTo>
                  <a:lnTo>
                    <a:pt x="24148" y="19361"/>
                  </a:lnTo>
                  <a:cubicBezTo>
                    <a:pt x="24128" y="19413"/>
                    <a:pt x="24108" y="19465"/>
                    <a:pt x="24089" y="19518"/>
                  </a:cubicBezTo>
                  <a:lnTo>
                    <a:pt x="24089" y="19518"/>
                  </a:lnTo>
                  <a:cubicBezTo>
                    <a:pt x="23949" y="19503"/>
                    <a:pt x="23809" y="19488"/>
                    <a:pt x="23669" y="19472"/>
                  </a:cubicBezTo>
                  <a:lnTo>
                    <a:pt x="24148" y="19361"/>
                  </a:lnTo>
                  <a:close/>
                  <a:moveTo>
                    <a:pt x="17506" y="18758"/>
                  </a:moveTo>
                  <a:cubicBezTo>
                    <a:pt x="18291" y="19081"/>
                    <a:pt x="19080" y="19380"/>
                    <a:pt x="19880" y="19630"/>
                  </a:cubicBezTo>
                  <a:lnTo>
                    <a:pt x="19880" y="19630"/>
                  </a:lnTo>
                  <a:lnTo>
                    <a:pt x="21289" y="19359"/>
                  </a:lnTo>
                  <a:lnTo>
                    <a:pt x="20758" y="19096"/>
                  </a:lnTo>
                  <a:lnTo>
                    <a:pt x="20758" y="19096"/>
                  </a:lnTo>
                  <a:lnTo>
                    <a:pt x="17506" y="18758"/>
                  </a:lnTo>
                  <a:close/>
                  <a:moveTo>
                    <a:pt x="22489" y="19950"/>
                  </a:moveTo>
                  <a:lnTo>
                    <a:pt x="22501" y="19961"/>
                  </a:lnTo>
                  <a:lnTo>
                    <a:pt x="22485" y="19953"/>
                  </a:lnTo>
                  <a:lnTo>
                    <a:pt x="22489" y="19950"/>
                  </a:lnTo>
                  <a:close/>
                  <a:moveTo>
                    <a:pt x="22584" y="19940"/>
                  </a:moveTo>
                  <a:lnTo>
                    <a:pt x="22641" y="20030"/>
                  </a:lnTo>
                  <a:lnTo>
                    <a:pt x="23203" y="20310"/>
                  </a:lnTo>
                  <a:cubicBezTo>
                    <a:pt x="22991" y="20292"/>
                    <a:pt x="22779" y="20270"/>
                    <a:pt x="22569" y="20242"/>
                  </a:cubicBezTo>
                  <a:lnTo>
                    <a:pt x="22569" y="20242"/>
                  </a:lnTo>
                  <a:cubicBezTo>
                    <a:pt x="22567" y="20272"/>
                    <a:pt x="22565" y="20302"/>
                    <a:pt x="22562" y="20333"/>
                  </a:cubicBezTo>
                  <a:lnTo>
                    <a:pt x="22562" y="20333"/>
                  </a:lnTo>
                  <a:cubicBezTo>
                    <a:pt x="22536" y="20299"/>
                    <a:pt x="22510" y="20265"/>
                    <a:pt x="22484" y="20230"/>
                  </a:cubicBezTo>
                  <a:lnTo>
                    <a:pt x="22484" y="20230"/>
                  </a:lnTo>
                  <a:cubicBezTo>
                    <a:pt x="22512" y="20234"/>
                    <a:pt x="22541" y="20238"/>
                    <a:pt x="22569" y="20242"/>
                  </a:cubicBezTo>
                  <a:lnTo>
                    <a:pt x="22569" y="20242"/>
                  </a:lnTo>
                  <a:cubicBezTo>
                    <a:pt x="22574" y="20174"/>
                    <a:pt x="22578" y="20105"/>
                    <a:pt x="22581" y="20037"/>
                  </a:cubicBezTo>
                  <a:lnTo>
                    <a:pt x="22581" y="20037"/>
                  </a:lnTo>
                  <a:lnTo>
                    <a:pt x="22738" y="20186"/>
                  </a:lnTo>
                  <a:lnTo>
                    <a:pt x="22641" y="20030"/>
                  </a:lnTo>
                  <a:lnTo>
                    <a:pt x="22582" y="20001"/>
                  </a:lnTo>
                  <a:lnTo>
                    <a:pt x="22582" y="20001"/>
                  </a:lnTo>
                  <a:cubicBezTo>
                    <a:pt x="22583" y="19981"/>
                    <a:pt x="22583" y="19960"/>
                    <a:pt x="22584" y="19940"/>
                  </a:cubicBezTo>
                  <a:close/>
                  <a:moveTo>
                    <a:pt x="22545" y="20490"/>
                  </a:moveTo>
                  <a:lnTo>
                    <a:pt x="22545" y="20490"/>
                  </a:lnTo>
                  <a:cubicBezTo>
                    <a:pt x="22537" y="20559"/>
                    <a:pt x="22528" y="20627"/>
                    <a:pt x="22517" y="20696"/>
                  </a:cubicBezTo>
                  <a:lnTo>
                    <a:pt x="22517" y="20696"/>
                  </a:lnTo>
                  <a:lnTo>
                    <a:pt x="22608" y="20670"/>
                  </a:lnTo>
                  <a:lnTo>
                    <a:pt x="22608" y="20670"/>
                  </a:lnTo>
                  <a:cubicBezTo>
                    <a:pt x="22613" y="20684"/>
                    <a:pt x="22619" y="20699"/>
                    <a:pt x="22624" y="20714"/>
                  </a:cubicBezTo>
                  <a:lnTo>
                    <a:pt x="22624" y="20714"/>
                  </a:lnTo>
                  <a:cubicBezTo>
                    <a:pt x="22686" y="20689"/>
                    <a:pt x="22749" y="20665"/>
                    <a:pt x="22812" y="20641"/>
                  </a:cubicBezTo>
                  <a:lnTo>
                    <a:pt x="22812" y="20641"/>
                  </a:lnTo>
                  <a:cubicBezTo>
                    <a:pt x="22806" y="20633"/>
                    <a:pt x="22799" y="20625"/>
                    <a:pt x="22792" y="20618"/>
                  </a:cubicBezTo>
                  <a:lnTo>
                    <a:pt x="22792" y="20618"/>
                  </a:lnTo>
                  <a:lnTo>
                    <a:pt x="22608" y="20670"/>
                  </a:lnTo>
                  <a:lnTo>
                    <a:pt x="22608" y="20670"/>
                  </a:lnTo>
                  <a:cubicBezTo>
                    <a:pt x="22587" y="20610"/>
                    <a:pt x="22566" y="20550"/>
                    <a:pt x="22545" y="20490"/>
                  </a:cubicBezTo>
                  <a:close/>
                  <a:moveTo>
                    <a:pt x="21808" y="21178"/>
                  </a:moveTo>
                  <a:lnTo>
                    <a:pt x="21808" y="21178"/>
                  </a:lnTo>
                  <a:cubicBezTo>
                    <a:pt x="21823" y="21361"/>
                    <a:pt x="21839" y="21544"/>
                    <a:pt x="21855" y="21727"/>
                  </a:cubicBezTo>
                  <a:lnTo>
                    <a:pt x="21855" y="21727"/>
                  </a:lnTo>
                  <a:cubicBezTo>
                    <a:pt x="21842" y="21543"/>
                    <a:pt x="21826" y="21361"/>
                    <a:pt x="21808" y="21178"/>
                  </a:cubicBezTo>
                  <a:close/>
                  <a:moveTo>
                    <a:pt x="22517" y="20696"/>
                  </a:moveTo>
                  <a:lnTo>
                    <a:pt x="19487" y="21559"/>
                  </a:lnTo>
                  <a:lnTo>
                    <a:pt x="19487" y="21559"/>
                  </a:lnTo>
                  <a:cubicBezTo>
                    <a:pt x="19165" y="21820"/>
                    <a:pt x="18841" y="22078"/>
                    <a:pt x="18515" y="22334"/>
                  </a:cubicBezTo>
                  <a:lnTo>
                    <a:pt x="18515" y="22334"/>
                  </a:lnTo>
                  <a:cubicBezTo>
                    <a:pt x="19841" y="21798"/>
                    <a:pt x="21172" y="21272"/>
                    <a:pt x="22507" y="20758"/>
                  </a:cubicBezTo>
                  <a:lnTo>
                    <a:pt x="22507" y="20758"/>
                  </a:lnTo>
                  <a:cubicBezTo>
                    <a:pt x="22511" y="20737"/>
                    <a:pt x="22514" y="20717"/>
                    <a:pt x="22517" y="20696"/>
                  </a:cubicBezTo>
                  <a:close/>
                  <a:moveTo>
                    <a:pt x="38031" y="4924"/>
                  </a:moveTo>
                  <a:lnTo>
                    <a:pt x="38031" y="4924"/>
                  </a:lnTo>
                  <a:cubicBezTo>
                    <a:pt x="36107" y="5576"/>
                    <a:pt x="34619" y="7065"/>
                    <a:pt x="33161" y="8491"/>
                  </a:cubicBezTo>
                  <a:lnTo>
                    <a:pt x="25034" y="16587"/>
                  </a:lnTo>
                  <a:cubicBezTo>
                    <a:pt x="24289" y="17332"/>
                    <a:pt x="23514" y="18138"/>
                    <a:pt x="23390" y="19162"/>
                  </a:cubicBezTo>
                  <a:lnTo>
                    <a:pt x="23070" y="19442"/>
                  </a:lnTo>
                  <a:lnTo>
                    <a:pt x="29749" y="23288"/>
                  </a:lnTo>
                  <a:cubicBezTo>
                    <a:pt x="31051" y="24063"/>
                    <a:pt x="32385" y="24808"/>
                    <a:pt x="33285" y="25986"/>
                  </a:cubicBezTo>
                  <a:cubicBezTo>
                    <a:pt x="34149" y="27081"/>
                    <a:pt x="34986" y="28683"/>
                    <a:pt x="36269" y="28683"/>
                  </a:cubicBezTo>
                  <a:cubicBezTo>
                    <a:pt x="36367" y="28683"/>
                    <a:pt x="36469" y="28674"/>
                    <a:pt x="36573" y="28654"/>
                  </a:cubicBezTo>
                  <a:cubicBezTo>
                    <a:pt x="36449" y="26017"/>
                    <a:pt x="34122" y="24063"/>
                    <a:pt x="31734" y="23008"/>
                  </a:cubicBezTo>
                  <a:cubicBezTo>
                    <a:pt x="29345" y="21954"/>
                    <a:pt x="26678" y="21520"/>
                    <a:pt x="24444" y="20217"/>
                  </a:cubicBezTo>
                  <a:cubicBezTo>
                    <a:pt x="24878" y="20166"/>
                    <a:pt x="25313" y="20144"/>
                    <a:pt x="25749" y="20144"/>
                  </a:cubicBezTo>
                  <a:cubicBezTo>
                    <a:pt x="29806" y="20144"/>
                    <a:pt x="33931" y="22112"/>
                    <a:pt x="37871" y="22112"/>
                  </a:cubicBezTo>
                  <a:cubicBezTo>
                    <a:pt x="38985" y="22112"/>
                    <a:pt x="40085" y="21954"/>
                    <a:pt x="41164" y="21551"/>
                  </a:cubicBezTo>
                  <a:cubicBezTo>
                    <a:pt x="41660" y="21364"/>
                    <a:pt x="42187" y="21023"/>
                    <a:pt x="42125" y="20527"/>
                  </a:cubicBezTo>
                  <a:cubicBezTo>
                    <a:pt x="42098" y="19934"/>
                    <a:pt x="41391" y="19739"/>
                    <a:pt x="40759" y="19739"/>
                  </a:cubicBezTo>
                  <a:cubicBezTo>
                    <a:pt x="40664" y="19739"/>
                    <a:pt x="40570" y="19743"/>
                    <a:pt x="40481" y="19751"/>
                  </a:cubicBezTo>
                  <a:cubicBezTo>
                    <a:pt x="38182" y="19930"/>
                    <a:pt x="35873" y="20020"/>
                    <a:pt x="33561" y="20020"/>
                  </a:cubicBezTo>
                  <a:cubicBezTo>
                    <a:pt x="30415" y="20020"/>
                    <a:pt x="27265" y="19854"/>
                    <a:pt x="24134" y="19523"/>
                  </a:cubicBezTo>
                  <a:lnTo>
                    <a:pt x="24134" y="19523"/>
                  </a:lnTo>
                  <a:cubicBezTo>
                    <a:pt x="24113" y="19537"/>
                    <a:pt x="24093" y="19551"/>
                    <a:pt x="24072" y="19565"/>
                  </a:cubicBezTo>
                  <a:cubicBezTo>
                    <a:pt x="24078" y="19549"/>
                    <a:pt x="24083" y="19534"/>
                    <a:pt x="24089" y="19518"/>
                  </a:cubicBezTo>
                  <a:lnTo>
                    <a:pt x="24089" y="19518"/>
                  </a:lnTo>
                  <a:cubicBezTo>
                    <a:pt x="24104" y="19520"/>
                    <a:pt x="24119" y="19521"/>
                    <a:pt x="24134" y="19523"/>
                  </a:cubicBezTo>
                  <a:lnTo>
                    <a:pt x="24134" y="19523"/>
                  </a:lnTo>
                  <a:cubicBezTo>
                    <a:pt x="24252" y="19442"/>
                    <a:pt x="24369" y="19362"/>
                    <a:pt x="24488" y="19282"/>
                  </a:cubicBezTo>
                  <a:lnTo>
                    <a:pt x="24488" y="19282"/>
                  </a:lnTo>
                  <a:lnTo>
                    <a:pt x="24148" y="19361"/>
                  </a:lnTo>
                  <a:lnTo>
                    <a:pt x="24148" y="19361"/>
                  </a:lnTo>
                  <a:cubicBezTo>
                    <a:pt x="26584" y="13071"/>
                    <a:pt x="35177" y="11062"/>
                    <a:pt x="38031" y="4924"/>
                  </a:cubicBezTo>
                  <a:close/>
                  <a:moveTo>
                    <a:pt x="18515" y="22334"/>
                  </a:moveTo>
                  <a:cubicBezTo>
                    <a:pt x="14162" y="24092"/>
                    <a:pt x="9856" y="25965"/>
                    <a:pt x="5584" y="27940"/>
                  </a:cubicBezTo>
                  <a:cubicBezTo>
                    <a:pt x="4809" y="28282"/>
                    <a:pt x="4002" y="28685"/>
                    <a:pt x="3661" y="29491"/>
                  </a:cubicBezTo>
                  <a:cubicBezTo>
                    <a:pt x="3308" y="30228"/>
                    <a:pt x="3793" y="31300"/>
                    <a:pt x="4560" y="31300"/>
                  </a:cubicBezTo>
                  <a:cubicBezTo>
                    <a:pt x="4601" y="31300"/>
                    <a:pt x="4643" y="31297"/>
                    <a:pt x="4685" y="31291"/>
                  </a:cubicBezTo>
                  <a:cubicBezTo>
                    <a:pt x="4902" y="31229"/>
                    <a:pt x="5088" y="31166"/>
                    <a:pt x="5243" y="31073"/>
                  </a:cubicBezTo>
                  <a:cubicBezTo>
                    <a:pt x="9918" y="28526"/>
                    <a:pt x="14346" y="25608"/>
                    <a:pt x="18515" y="22334"/>
                  </a:cubicBezTo>
                  <a:close/>
                  <a:moveTo>
                    <a:pt x="21768" y="19267"/>
                  </a:moveTo>
                  <a:lnTo>
                    <a:pt x="21289" y="19359"/>
                  </a:lnTo>
                  <a:lnTo>
                    <a:pt x="21815" y="19620"/>
                  </a:lnTo>
                  <a:lnTo>
                    <a:pt x="21815" y="19620"/>
                  </a:lnTo>
                  <a:cubicBezTo>
                    <a:pt x="21872" y="19571"/>
                    <a:pt x="21929" y="19522"/>
                    <a:pt x="21986" y="19473"/>
                  </a:cubicBezTo>
                  <a:lnTo>
                    <a:pt x="21986" y="19473"/>
                  </a:lnTo>
                  <a:lnTo>
                    <a:pt x="22367" y="19834"/>
                  </a:lnTo>
                  <a:lnTo>
                    <a:pt x="22367" y="19834"/>
                  </a:lnTo>
                  <a:cubicBezTo>
                    <a:pt x="22359" y="19850"/>
                    <a:pt x="22351" y="19866"/>
                    <a:pt x="22343" y="19882"/>
                  </a:cubicBezTo>
                  <a:lnTo>
                    <a:pt x="22343" y="19882"/>
                  </a:lnTo>
                  <a:lnTo>
                    <a:pt x="21815" y="19620"/>
                  </a:lnTo>
                  <a:lnTo>
                    <a:pt x="21815" y="19620"/>
                  </a:lnTo>
                  <a:cubicBezTo>
                    <a:pt x="21658" y="19755"/>
                    <a:pt x="21501" y="19890"/>
                    <a:pt x="21343" y="20024"/>
                  </a:cubicBezTo>
                  <a:lnTo>
                    <a:pt x="21343" y="20024"/>
                  </a:lnTo>
                  <a:cubicBezTo>
                    <a:pt x="20850" y="19914"/>
                    <a:pt x="20363" y="19781"/>
                    <a:pt x="19880" y="19630"/>
                  </a:cubicBezTo>
                  <a:lnTo>
                    <a:pt x="19880" y="19630"/>
                  </a:lnTo>
                  <a:lnTo>
                    <a:pt x="2296" y="23008"/>
                  </a:lnTo>
                  <a:cubicBezTo>
                    <a:pt x="1552" y="23133"/>
                    <a:pt x="714" y="23350"/>
                    <a:pt x="404" y="24032"/>
                  </a:cubicBezTo>
                  <a:cubicBezTo>
                    <a:pt x="1" y="24870"/>
                    <a:pt x="714" y="25862"/>
                    <a:pt x="1583" y="26141"/>
                  </a:cubicBezTo>
                  <a:cubicBezTo>
                    <a:pt x="1846" y="26214"/>
                    <a:pt x="2113" y="26244"/>
                    <a:pt x="2379" y="26244"/>
                  </a:cubicBezTo>
                  <a:cubicBezTo>
                    <a:pt x="3022" y="26244"/>
                    <a:pt x="3667" y="26069"/>
                    <a:pt x="4282" y="25893"/>
                  </a:cubicBezTo>
                  <a:lnTo>
                    <a:pt x="19487" y="21559"/>
                  </a:lnTo>
                  <a:lnTo>
                    <a:pt x="19487" y="21559"/>
                  </a:lnTo>
                  <a:cubicBezTo>
                    <a:pt x="20112" y="21056"/>
                    <a:pt x="20730" y="20544"/>
                    <a:pt x="21343" y="20024"/>
                  </a:cubicBezTo>
                  <a:lnTo>
                    <a:pt x="21343" y="20024"/>
                  </a:lnTo>
                  <a:cubicBezTo>
                    <a:pt x="21621" y="20085"/>
                    <a:pt x="21902" y="20140"/>
                    <a:pt x="22184" y="20185"/>
                  </a:cubicBezTo>
                  <a:lnTo>
                    <a:pt x="22184" y="20185"/>
                  </a:lnTo>
                  <a:cubicBezTo>
                    <a:pt x="22172" y="20206"/>
                    <a:pt x="22161" y="20227"/>
                    <a:pt x="22149" y="20248"/>
                  </a:cubicBezTo>
                  <a:lnTo>
                    <a:pt x="22215" y="20190"/>
                  </a:lnTo>
                  <a:lnTo>
                    <a:pt x="22215" y="20190"/>
                  </a:lnTo>
                  <a:cubicBezTo>
                    <a:pt x="22294" y="20203"/>
                    <a:pt x="22373" y="20215"/>
                    <a:pt x="22453" y="20226"/>
                  </a:cubicBezTo>
                  <a:lnTo>
                    <a:pt x="22453" y="20226"/>
                  </a:lnTo>
                  <a:cubicBezTo>
                    <a:pt x="22484" y="20314"/>
                    <a:pt x="22515" y="20402"/>
                    <a:pt x="22545" y="20490"/>
                  </a:cubicBezTo>
                  <a:lnTo>
                    <a:pt x="22545" y="20490"/>
                  </a:lnTo>
                  <a:cubicBezTo>
                    <a:pt x="22552" y="20438"/>
                    <a:pt x="22557" y="20385"/>
                    <a:pt x="22562" y="20333"/>
                  </a:cubicBezTo>
                  <a:lnTo>
                    <a:pt x="22562" y="20333"/>
                  </a:lnTo>
                  <a:cubicBezTo>
                    <a:pt x="22637" y="20429"/>
                    <a:pt x="22714" y="20524"/>
                    <a:pt x="22792" y="20618"/>
                  </a:cubicBezTo>
                  <a:lnTo>
                    <a:pt x="22792" y="20618"/>
                  </a:lnTo>
                  <a:lnTo>
                    <a:pt x="23110" y="20527"/>
                  </a:lnTo>
                  <a:lnTo>
                    <a:pt x="23110" y="20527"/>
                  </a:lnTo>
                  <a:cubicBezTo>
                    <a:pt x="23011" y="20565"/>
                    <a:pt x="22912" y="20603"/>
                    <a:pt x="22812" y="20641"/>
                  </a:cubicBezTo>
                  <a:lnTo>
                    <a:pt x="22812" y="20641"/>
                  </a:lnTo>
                  <a:cubicBezTo>
                    <a:pt x="24335" y="22431"/>
                    <a:pt x="26527" y="23575"/>
                    <a:pt x="28353" y="25087"/>
                  </a:cubicBezTo>
                  <a:cubicBezTo>
                    <a:pt x="30617" y="26979"/>
                    <a:pt x="32323" y="29460"/>
                    <a:pt x="33285" y="32252"/>
                  </a:cubicBezTo>
                  <a:cubicBezTo>
                    <a:pt x="33781" y="33741"/>
                    <a:pt x="34153" y="35447"/>
                    <a:pt x="35425" y="36409"/>
                  </a:cubicBezTo>
                  <a:cubicBezTo>
                    <a:pt x="35797" y="32655"/>
                    <a:pt x="34432" y="28933"/>
                    <a:pt x="31765" y="26296"/>
                  </a:cubicBezTo>
                  <a:cubicBezTo>
                    <a:pt x="30524" y="25118"/>
                    <a:pt x="29097" y="24218"/>
                    <a:pt x="27701" y="23257"/>
                  </a:cubicBezTo>
                  <a:cubicBezTo>
                    <a:pt x="26075" y="22104"/>
                    <a:pt x="24505" y="20838"/>
                    <a:pt x="23019" y="19486"/>
                  </a:cubicBezTo>
                  <a:lnTo>
                    <a:pt x="23019" y="19486"/>
                  </a:lnTo>
                  <a:lnTo>
                    <a:pt x="22585" y="19866"/>
                  </a:lnTo>
                  <a:lnTo>
                    <a:pt x="22585" y="19866"/>
                  </a:lnTo>
                  <a:cubicBezTo>
                    <a:pt x="22584" y="19891"/>
                    <a:pt x="22584" y="19915"/>
                    <a:pt x="22584" y="19940"/>
                  </a:cubicBezTo>
                  <a:lnTo>
                    <a:pt x="22584" y="19940"/>
                  </a:lnTo>
                  <a:lnTo>
                    <a:pt x="22554" y="19893"/>
                  </a:lnTo>
                  <a:lnTo>
                    <a:pt x="22585" y="19866"/>
                  </a:lnTo>
                  <a:lnTo>
                    <a:pt x="22585" y="19866"/>
                  </a:lnTo>
                  <a:cubicBezTo>
                    <a:pt x="22586" y="19709"/>
                    <a:pt x="22580" y="19551"/>
                    <a:pt x="22567" y="19392"/>
                  </a:cubicBezTo>
                  <a:lnTo>
                    <a:pt x="22567" y="19392"/>
                  </a:lnTo>
                  <a:cubicBezTo>
                    <a:pt x="22524" y="19495"/>
                    <a:pt x="22479" y="19597"/>
                    <a:pt x="22432" y="19698"/>
                  </a:cubicBezTo>
                  <a:lnTo>
                    <a:pt x="22432" y="19698"/>
                  </a:lnTo>
                  <a:lnTo>
                    <a:pt x="22183" y="19302"/>
                  </a:lnTo>
                  <a:lnTo>
                    <a:pt x="22183" y="19302"/>
                  </a:lnTo>
                  <a:cubicBezTo>
                    <a:pt x="22117" y="19359"/>
                    <a:pt x="22052" y="19416"/>
                    <a:pt x="21986" y="19473"/>
                  </a:cubicBezTo>
                  <a:lnTo>
                    <a:pt x="21986" y="19473"/>
                  </a:lnTo>
                  <a:lnTo>
                    <a:pt x="21768" y="19267"/>
                  </a:lnTo>
                  <a:close/>
                  <a:moveTo>
                    <a:pt x="21902" y="22679"/>
                  </a:moveTo>
                  <a:cubicBezTo>
                    <a:pt x="21366" y="23857"/>
                    <a:pt x="20586" y="24972"/>
                    <a:pt x="19822" y="26017"/>
                  </a:cubicBezTo>
                  <a:lnTo>
                    <a:pt x="15728" y="31601"/>
                  </a:lnTo>
                  <a:cubicBezTo>
                    <a:pt x="14580" y="33183"/>
                    <a:pt x="13370" y="34951"/>
                    <a:pt x="13618" y="36905"/>
                  </a:cubicBezTo>
                  <a:cubicBezTo>
                    <a:pt x="13649" y="37153"/>
                    <a:pt x="13743" y="37370"/>
                    <a:pt x="13929" y="37525"/>
                  </a:cubicBezTo>
                  <a:cubicBezTo>
                    <a:pt x="14017" y="37594"/>
                    <a:pt x="14123" y="37622"/>
                    <a:pt x="14237" y="37622"/>
                  </a:cubicBezTo>
                  <a:cubicBezTo>
                    <a:pt x="14486" y="37622"/>
                    <a:pt x="14771" y="37488"/>
                    <a:pt x="14983" y="37339"/>
                  </a:cubicBezTo>
                  <a:cubicBezTo>
                    <a:pt x="19742" y="34262"/>
                    <a:pt x="22040" y="28357"/>
                    <a:pt x="21902" y="22679"/>
                  </a:cubicBezTo>
                  <a:close/>
                  <a:moveTo>
                    <a:pt x="22624" y="20714"/>
                  </a:moveTo>
                  <a:cubicBezTo>
                    <a:pt x="22585" y="20728"/>
                    <a:pt x="22546" y="20743"/>
                    <a:pt x="22507" y="20758"/>
                  </a:cubicBezTo>
                  <a:lnTo>
                    <a:pt x="22507" y="20758"/>
                  </a:lnTo>
                  <a:cubicBezTo>
                    <a:pt x="22404" y="21387"/>
                    <a:pt x="22203" y="22002"/>
                    <a:pt x="21937" y="22600"/>
                  </a:cubicBezTo>
                  <a:lnTo>
                    <a:pt x="21937" y="22600"/>
                  </a:lnTo>
                  <a:cubicBezTo>
                    <a:pt x="21909" y="22309"/>
                    <a:pt x="21881" y="22018"/>
                    <a:pt x="21855" y="21727"/>
                  </a:cubicBezTo>
                  <a:lnTo>
                    <a:pt x="21855" y="21727"/>
                  </a:lnTo>
                  <a:cubicBezTo>
                    <a:pt x="21878" y="22043"/>
                    <a:pt x="21894" y="22361"/>
                    <a:pt x="21902" y="22679"/>
                  </a:cubicBezTo>
                  <a:lnTo>
                    <a:pt x="21902" y="22679"/>
                  </a:lnTo>
                  <a:cubicBezTo>
                    <a:pt x="21914" y="22653"/>
                    <a:pt x="21925" y="22626"/>
                    <a:pt x="21937" y="22600"/>
                  </a:cubicBezTo>
                  <a:lnTo>
                    <a:pt x="21937" y="22600"/>
                  </a:lnTo>
                  <a:cubicBezTo>
                    <a:pt x="22426" y="27611"/>
                    <a:pt x="23249" y="32592"/>
                    <a:pt x="24382" y="37494"/>
                  </a:cubicBezTo>
                  <a:cubicBezTo>
                    <a:pt x="24625" y="38679"/>
                    <a:pt x="25254" y="40071"/>
                    <a:pt x="26416" y="40071"/>
                  </a:cubicBezTo>
                  <a:cubicBezTo>
                    <a:pt x="26441" y="40071"/>
                    <a:pt x="26466" y="40070"/>
                    <a:pt x="26491" y="40069"/>
                  </a:cubicBezTo>
                  <a:cubicBezTo>
                    <a:pt x="27298" y="40038"/>
                    <a:pt x="27918" y="39262"/>
                    <a:pt x="28042" y="38487"/>
                  </a:cubicBezTo>
                  <a:cubicBezTo>
                    <a:pt x="28104" y="37681"/>
                    <a:pt x="27980" y="36874"/>
                    <a:pt x="27670" y="36130"/>
                  </a:cubicBezTo>
                  <a:cubicBezTo>
                    <a:pt x="26084" y="30952"/>
                    <a:pt x="24411" y="25832"/>
                    <a:pt x="22624" y="207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068;p60">
              <a:extLst>
                <a:ext uri="{FF2B5EF4-FFF2-40B4-BE49-F238E27FC236}">
                  <a16:creationId xmlns:a16="http://schemas.microsoft.com/office/drawing/2014/main" id="{E960E833-6F54-797E-F8BF-4CAF8C7C4C1E}"/>
                </a:ext>
              </a:extLst>
            </p:cNvPr>
            <p:cNvSpPr/>
            <p:nvPr/>
          </p:nvSpPr>
          <p:spPr>
            <a:xfrm>
              <a:off x="3779750" y="531825"/>
              <a:ext cx="161325" cy="460650"/>
            </a:xfrm>
            <a:custGeom>
              <a:avLst/>
              <a:gdLst/>
              <a:ahLst/>
              <a:cxnLst/>
              <a:rect l="l" t="t" r="r" b="b"/>
              <a:pathLst>
                <a:path w="6453" h="18426" extrusionOk="0">
                  <a:moveTo>
                    <a:pt x="5925" y="0"/>
                  </a:moveTo>
                  <a:lnTo>
                    <a:pt x="5925" y="0"/>
                  </a:lnTo>
                  <a:cubicBezTo>
                    <a:pt x="4498" y="2327"/>
                    <a:pt x="3040" y="4684"/>
                    <a:pt x="2544" y="7352"/>
                  </a:cubicBezTo>
                  <a:cubicBezTo>
                    <a:pt x="2265" y="8717"/>
                    <a:pt x="2265" y="10082"/>
                    <a:pt x="2048" y="11416"/>
                  </a:cubicBezTo>
                  <a:cubicBezTo>
                    <a:pt x="1799" y="12687"/>
                    <a:pt x="1458" y="13959"/>
                    <a:pt x="1024" y="15200"/>
                  </a:cubicBezTo>
                  <a:lnTo>
                    <a:pt x="0" y="18426"/>
                  </a:lnTo>
                  <a:lnTo>
                    <a:pt x="1024" y="18271"/>
                  </a:lnTo>
                  <a:cubicBezTo>
                    <a:pt x="4374" y="13711"/>
                    <a:pt x="3536" y="7290"/>
                    <a:pt x="5832" y="2110"/>
                  </a:cubicBezTo>
                  <a:cubicBezTo>
                    <a:pt x="6142" y="1427"/>
                    <a:pt x="6452" y="528"/>
                    <a:pt x="59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069;p60">
              <a:extLst>
                <a:ext uri="{FF2B5EF4-FFF2-40B4-BE49-F238E27FC236}">
                  <a16:creationId xmlns:a16="http://schemas.microsoft.com/office/drawing/2014/main" id="{184EB6C7-FA66-C6A8-2036-EA10D3700FD5}"/>
                </a:ext>
              </a:extLst>
            </p:cNvPr>
            <p:cNvSpPr/>
            <p:nvPr/>
          </p:nvSpPr>
          <p:spPr>
            <a:xfrm>
              <a:off x="3120575" y="513350"/>
              <a:ext cx="1122650" cy="1016575"/>
            </a:xfrm>
            <a:custGeom>
              <a:avLst/>
              <a:gdLst/>
              <a:ahLst/>
              <a:cxnLst/>
              <a:rect l="l" t="t" r="r" b="b"/>
              <a:pathLst>
                <a:path w="44906" h="40663" extrusionOk="0">
                  <a:moveTo>
                    <a:pt x="16395" y="2427"/>
                  </a:moveTo>
                  <a:cubicBezTo>
                    <a:pt x="17319" y="2427"/>
                    <a:pt x="17841" y="5308"/>
                    <a:pt x="17992" y="5889"/>
                  </a:cubicBezTo>
                  <a:cubicBezTo>
                    <a:pt x="18395" y="7378"/>
                    <a:pt x="18892" y="8835"/>
                    <a:pt x="19419" y="10293"/>
                  </a:cubicBezTo>
                  <a:cubicBezTo>
                    <a:pt x="19844" y="11453"/>
                    <a:pt x="20307" y="12603"/>
                    <a:pt x="20805" y="13737"/>
                  </a:cubicBezTo>
                  <a:lnTo>
                    <a:pt x="20805" y="13737"/>
                  </a:lnTo>
                  <a:lnTo>
                    <a:pt x="19729" y="12030"/>
                  </a:lnTo>
                  <a:cubicBezTo>
                    <a:pt x="18861" y="10604"/>
                    <a:pt x="17899" y="9208"/>
                    <a:pt x="17061" y="7750"/>
                  </a:cubicBezTo>
                  <a:cubicBezTo>
                    <a:pt x="16503" y="6788"/>
                    <a:pt x="14952" y="4027"/>
                    <a:pt x="15697" y="2942"/>
                  </a:cubicBezTo>
                  <a:cubicBezTo>
                    <a:pt x="15951" y="2578"/>
                    <a:pt x="16183" y="2427"/>
                    <a:pt x="16395" y="2427"/>
                  </a:cubicBezTo>
                  <a:close/>
                  <a:moveTo>
                    <a:pt x="39120" y="5892"/>
                  </a:moveTo>
                  <a:cubicBezTo>
                    <a:pt x="37093" y="9376"/>
                    <a:pt x="33446" y="11406"/>
                    <a:pt x="30332" y="13898"/>
                  </a:cubicBezTo>
                  <a:lnTo>
                    <a:pt x="30332" y="13898"/>
                  </a:lnTo>
                  <a:lnTo>
                    <a:pt x="32385" y="11844"/>
                  </a:lnTo>
                  <a:cubicBezTo>
                    <a:pt x="34438" y="9819"/>
                    <a:pt x="36491" y="7273"/>
                    <a:pt x="39120" y="5892"/>
                  </a:cubicBezTo>
                  <a:close/>
                  <a:moveTo>
                    <a:pt x="4716" y="15070"/>
                  </a:moveTo>
                  <a:cubicBezTo>
                    <a:pt x="5057" y="15101"/>
                    <a:pt x="5429" y="15132"/>
                    <a:pt x="5770" y="15163"/>
                  </a:cubicBezTo>
                  <a:cubicBezTo>
                    <a:pt x="9462" y="15598"/>
                    <a:pt x="13091" y="16621"/>
                    <a:pt x="16472" y="18172"/>
                  </a:cubicBezTo>
                  <a:cubicBezTo>
                    <a:pt x="16779" y="18308"/>
                    <a:pt x="17086" y="18444"/>
                    <a:pt x="17393" y="18578"/>
                  </a:cubicBezTo>
                  <a:lnTo>
                    <a:pt x="17393" y="18578"/>
                  </a:lnTo>
                  <a:lnTo>
                    <a:pt x="12533" y="18079"/>
                  </a:lnTo>
                  <a:lnTo>
                    <a:pt x="7166" y="17521"/>
                  </a:lnTo>
                  <a:cubicBezTo>
                    <a:pt x="6174" y="17428"/>
                    <a:pt x="4995" y="17459"/>
                    <a:pt x="4064" y="17118"/>
                  </a:cubicBezTo>
                  <a:cubicBezTo>
                    <a:pt x="2513" y="16621"/>
                    <a:pt x="2731" y="15939"/>
                    <a:pt x="4716" y="15070"/>
                  </a:cubicBezTo>
                  <a:close/>
                  <a:moveTo>
                    <a:pt x="10481" y="8217"/>
                  </a:moveTo>
                  <a:cubicBezTo>
                    <a:pt x="11336" y="8217"/>
                    <a:pt x="12414" y="9515"/>
                    <a:pt x="12750" y="9828"/>
                  </a:cubicBezTo>
                  <a:lnTo>
                    <a:pt x="16379" y="13271"/>
                  </a:lnTo>
                  <a:lnTo>
                    <a:pt x="22272" y="18860"/>
                  </a:lnTo>
                  <a:lnTo>
                    <a:pt x="22272" y="18860"/>
                  </a:lnTo>
                  <a:cubicBezTo>
                    <a:pt x="20210" y="17854"/>
                    <a:pt x="18156" y="16848"/>
                    <a:pt x="16131" y="15815"/>
                  </a:cubicBezTo>
                  <a:cubicBezTo>
                    <a:pt x="13804" y="14636"/>
                    <a:pt x="11075" y="13209"/>
                    <a:pt x="9989" y="10666"/>
                  </a:cubicBezTo>
                  <a:cubicBezTo>
                    <a:pt x="9772" y="10231"/>
                    <a:pt x="9462" y="9394"/>
                    <a:pt x="9648" y="8929"/>
                  </a:cubicBezTo>
                  <a:cubicBezTo>
                    <a:pt x="9855" y="8410"/>
                    <a:pt x="10152" y="8217"/>
                    <a:pt x="10481" y="8217"/>
                  </a:cubicBezTo>
                  <a:close/>
                  <a:moveTo>
                    <a:pt x="41865" y="12413"/>
                  </a:moveTo>
                  <a:cubicBezTo>
                    <a:pt x="40697" y="15602"/>
                    <a:pt x="37374" y="16746"/>
                    <a:pt x="34308" y="17490"/>
                  </a:cubicBezTo>
                  <a:cubicBezTo>
                    <a:pt x="32125" y="18018"/>
                    <a:pt x="29943" y="18513"/>
                    <a:pt x="27760" y="19011"/>
                  </a:cubicBezTo>
                  <a:lnTo>
                    <a:pt x="27760" y="19011"/>
                  </a:lnTo>
                  <a:cubicBezTo>
                    <a:pt x="32147" y="16209"/>
                    <a:pt x="36889" y="13990"/>
                    <a:pt x="41865" y="12413"/>
                  </a:cubicBezTo>
                  <a:close/>
                  <a:moveTo>
                    <a:pt x="24134" y="1050"/>
                  </a:moveTo>
                  <a:cubicBezTo>
                    <a:pt x="24537" y="1453"/>
                    <a:pt x="24599" y="2290"/>
                    <a:pt x="24630" y="2787"/>
                  </a:cubicBezTo>
                  <a:cubicBezTo>
                    <a:pt x="24940" y="5796"/>
                    <a:pt x="24754" y="8929"/>
                    <a:pt x="24816" y="11968"/>
                  </a:cubicBezTo>
                  <a:cubicBezTo>
                    <a:pt x="24868" y="14377"/>
                    <a:pt x="24940" y="16828"/>
                    <a:pt x="24194" y="19111"/>
                  </a:cubicBezTo>
                  <a:lnTo>
                    <a:pt x="24194" y="19111"/>
                  </a:lnTo>
                  <a:lnTo>
                    <a:pt x="23755" y="18414"/>
                  </a:lnTo>
                  <a:lnTo>
                    <a:pt x="23755" y="18414"/>
                  </a:lnTo>
                  <a:cubicBezTo>
                    <a:pt x="23858" y="18342"/>
                    <a:pt x="23927" y="18245"/>
                    <a:pt x="23917" y="18141"/>
                  </a:cubicBezTo>
                  <a:lnTo>
                    <a:pt x="22707" y="8898"/>
                  </a:lnTo>
                  <a:cubicBezTo>
                    <a:pt x="22521" y="7285"/>
                    <a:pt x="22242" y="5672"/>
                    <a:pt x="22087" y="4090"/>
                  </a:cubicBezTo>
                  <a:cubicBezTo>
                    <a:pt x="22056" y="3872"/>
                    <a:pt x="22056" y="3655"/>
                    <a:pt x="22025" y="3407"/>
                  </a:cubicBezTo>
                  <a:cubicBezTo>
                    <a:pt x="21652" y="1980"/>
                    <a:pt x="22366" y="1205"/>
                    <a:pt x="24134" y="1050"/>
                  </a:cubicBezTo>
                  <a:close/>
                  <a:moveTo>
                    <a:pt x="27213" y="16935"/>
                  </a:moveTo>
                  <a:lnTo>
                    <a:pt x="27213" y="16935"/>
                  </a:lnTo>
                  <a:cubicBezTo>
                    <a:pt x="26611" y="17701"/>
                    <a:pt x="26089" y="18539"/>
                    <a:pt x="25682" y="19478"/>
                  </a:cubicBezTo>
                  <a:lnTo>
                    <a:pt x="25682" y="19478"/>
                  </a:lnTo>
                  <a:cubicBezTo>
                    <a:pt x="25672" y="19477"/>
                    <a:pt x="25663" y="19476"/>
                    <a:pt x="25654" y="19475"/>
                  </a:cubicBezTo>
                  <a:lnTo>
                    <a:pt x="25652" y="19495"/>
                  </a:lnTo>
                  <a:lnTo>
                    <a:pt x="25652" y="19495"/>
                  </a:lnTo>
                  <a:cubicBezTo>
                    <a:pt x="25647" y="19496"/>
                    <a:pt x="25642" y="19497"/>
                    <a:pt x="25637" y="19498"/>
                  </a:cubicBezTo>
                  <a:lnTo>
                    <a:pt x="25637" y="19498"/>
                  </a:lnTo>
                  <a:cubicBezTo>
                    <a:pt x="25645" y="19481"/>
                    <a:pt x="25650" y="19463"/>
                    <a:pt x="25654" y="19444"/>
                  </a:cubicBezTo>
                  <a:cubicBezTo>
                    <a:pt x="25866" y="18487"/>
                    <a:pt x="26494" y="17672"/>
                    <a:pt x="27213" y="16935"/>
                  </a:cubicBezTo>
                  <a:close/>
                  <a:moveTo>
                    <a:pt x="21918" y="19631"/>
                  </a:moveTo>
                  <a:lnTo>
                    <a:pt x="21981" y="19637"/>
                  </a:lnTo>
                  <a:lnTo>
                    <a:pt x="21981" y="19637"/>
                  </a:lnTo>
                  <a:lnTo>
                    <a:pt x="21956" y="19642"/>
                  </a:lnTo>
                  <a:lnTo>
                    <a:pt x="21956" y="19642"/>
                  </a:lnTo>
                  <a:cubicBezTo>
                    <a:pt x="21943" y="19638"/>
                    <a:pt x="21931" y="19634"/>
                    <a:pt x="21918" y="19631"/>
                  </a:cubicBezTo>
                  <a:close/>
                  <a:moveTo>
                    <a:pt x="26285" y="20134"/>
                  </a:moveTo>
                  <a:cubicBezTo>
                    <a:pt x="26537" y="20161"/>
                    <a:pt x="26790" y="20187"/>
                    <a:pt x="27042" y="20211"/>
                  </a:cubicBezTo>
                  <a:lnTo>
                    <a:pt x="27042" y="20211"/>
                  </a:lnTo>
                  <a:cubicBezTo>
                    <a:pt x="26853" y="20217"/>
                    <a:pt x="26662" y="20227"/>
                    <a:pt x="26471" y="20240"/>
                  </a:cubicBezTo>
                  <a:lnTo>
                    <a:pt x="26471" y="20240"/>
                  </a:lnTo>
                  <a:cubicBezTo>
                    <a:pt x="26409" y="20205"/>
                    <a:pt x="26347" y="20170"/>
                    <a:pt x="26285" y="20134"/>
                  </a:cubicBezTo>
                  <a:close/>
                  <a:moveTo>
                    <a:pt x="23331" y="20628"/>
                  </a:moveTo>
                  <a:cubicBezTo>
                    <a:pt x="23412" y="20644"/>
                    <a:pt x="23493" y="20660"/>
                    <a:pt x="23575" y="20675"/>
                  </a:cubicBezTo>
                  <a:lnTo>
                    <a:pt x="23575" y="20675"/>
                  </a:lnTo>
                  <a:cubicBezTo>
                    <a:pt x="23595" y="20773"/>
                    <a:pt x="23721" y="20817"/>
                    <a:pt x="23870" y="20817"/>
                  </a:cubicBezTo>
                  <a:cubicBezTo>
                    <a:pt x="23877" y="20817"/>
                    <a:pt x="23884" y="20817"/>
                    <a:pt x="23892" y="20816"/>
                  </a:cubicBezTo>
                  <a:lnTo>
                    <a:pt x="23892" y="20816"/>
                  </a:lnTo>
                  <a:lnTo>
                    <a:pt x="22680" y="21168"/>
                  </a:lnTo>
                  <a:lnTo>
                    <a:pt x="22680" y="21168"/>
                  </a:lnTo>
                  <a:cubicBezTo>
                    <a:pt x="22898" y="20989"/>
                    <a:pt x="23115" y="20809"/>
                    <a:pt x="23331" y="20628"/>
                  </a:cubicBezTo>
                  <a:close/>
                  <a:moveTo>
                    <a:pt x="42621" y="20344"/>
                  </a:moveTo>
                  <a:lnTo>
                    <a:pt x="42621" y="20344"/>
                  </a:lnTo>
                  <a:cubicBezTo>
                    <a:pt x="42901" y="21367"/>
                    <a:pt x="42652" y="21895"/>
                    <a:pt x="41815" y="21926"/>
                  </a:cubicBezTo>
                  <a:cubicBezTo>
                    <a:pt x="41185" y="22177"/>
                    <a:pt x="40480" y="22278"/>
                    <a:pt x="39737" y="22278"/>
                  </a:cubicBezTo>
                  <a:cubicBezTo>
                    <a:pt x="37554" y="22278"/>
                    <a:pt x="35051" y="21412"/>
                    <a:pt x="33223" y="20995"/>
                  </a:cubicBezTo>
                  <a:cubicBezTo>
                    <a:pt x="32407" y="20797"/>
                    <a:pt x="31599" y="20622"/>
                    <a:pt x="30791" y="20487"/>
                  </a:cubicBezTo>
                  <a:lnTo>
                    <a:pt x="30791" y="20487"/>
                  </a:lnTo>
                  <a:cubicBezTo>
                    <a:pt x="32168" y="20557"/>
                    <a:pt x="33545" y="20592"/>
                    <a:pt x="34929" y="20592"/>
                  </a:cubicBezTo>
                  <a:cubicBezTo>
                    <a:pt x="36386" y="20592"/>
                    <a:pt x="37813" y="20561"/>
                    <a:pt x="39240" y="20530"/>
                  </a:cubicBezTo>
                  <a:cubicBezTo>
                    <a:pt x="40016" y="20499"/>
                    <a:pt x="40791" y="20437"/>
                    <a:pt x="41536" y="20375"/>
                  </a:cubicBezTo>
                  <a:lnTo>
                    <a:pt x="42621" y="20344"/>
                  </a:lnTo>
                  <a:close/>
                  <a:moveTo>
                    <a:pt x="21685" y="20214"/>
                  </a:moveTo>
                  <a:lnTo>
                    <a:pt x="21685" y="20214"/>
                  </a:lnTo>
                  <a:cubicBezTo>
                    <a:pt x="21982" y="20302"/>
                    <a:pt x="22281" y="20384"/>
                    <a:pt x="22583" y="20459"/>
                  </a:cubicBezTo>
                  <a:lnTo>
                    <a:pt x="22583" y="20459"/>
                  </a:lnTo>
                  <a:cubicBezTo>
                    <a:pt x="22119" y="20844"/>
                    <a:pt x="21652" y="21226"/>
                    <a:pt x="21182" y="21604"/>
                  </a:cubicBezTo>
                  <a:lnTo>
                    <a:pt x="21182" y="21604"/>
                  </a:lnTo>
                  <a:lnTo>
                    <a:pt x="14735" y="23477"/>
                  </a:lnTo>
                  <a:lnTo>
                    <a:pt x="9679" y="24903"/>
                  </a:lnTo>
                  <a:cubicBezTo>
                    <a:pt x="8694" y="25188"/>
                    <a:pt x="6211" y="26229"/>
                    <a:pt x="4529" y="26229"/>
                  </a:cubicBezTo>
                  <a:cubicBezTo>
                    <a:pt x="3828" y="26229"/>
                    <a:pt x="3265" y="26048"/>
                    <a:pt x="3010" y="25555"/>
                  </a:cubicBezTo>
                  <a:cubicBezTo>
                    <a:pt x="2234" y="24934"/>
                    <a:pt x="2482" y="24283"/>
                    <a:pt x="3785" y="23663"/>
                  </a:cubicBezTo>
                  <a:cubicBezTo>
                    <a:pt x="4157" y="23570"/>
                    <a:pt x="4561" y="23477"/>
                    <a:pt x="4995" y="23414"/>
                  </a:cubicBezTo>
                  <a:cubicBezTo>
                    <a:pt x="5863" y="23228"/>
                    <a:pt x="6763" y="23073"/>
                    <a:pt x="7632" y="22887"/>
                  </a:cubicBezTo>
                  <a:lnTo>
                    <a:pt x="12936" y="21895"/>
                  </a:lnTo>
                  <a:lnTo>
                    <a:pt x="21685" y="20214"/>
                  </a:lnTo>
                  <a:close/>
                  <a:moveTo>
                    <a:pt x="30354" y="22446"/>
                  </a:moveTo>
                  <a:cubicBezTo>
                    <a:pt x="33771" y="23603"/>
                    <a:pt x="37264" y="24920"/>
                    <a:pt x="37932" y="28598"/>
                  </a:cubicBezTo>
                  <a:lnTo>
                    <a:pt x="37932" y="28598"/>
                  </a:lnTo>
                  <a:cubicBezTo>
                    <a:pt x="36820" y="28296"/>
                    <a:pt x="36193" y="26923"/>
                    <a:pt x="35518" y="26113"/>
                  </a:cubicBezTo>
                  <a:cubicBezTo>
                    <a:pt x="34711" y="25214"/>
                    <a:pt x="33781" y="24438"/>
                    <a:pt x="32726" y="23849"/>
                  </a:cubicBezTo>
                  <a:cubicBezTo>
                    <a:pt x="31943" y="23371"/>
                    <a:pt x="31151" y="22905"/>
                    <a:pt x="30354" y="22446"/>
                  </a:cubicBezTo>
                  <a:close/>
                  <a:moveTo>
                    <a:pt x="18611" y="23604"/>
                  </a:moveTo>
                  <a:cubicBezTo>
                    <a:pt x="17682" y="24304"/>
                    <a:pt x="16741" y="24986"/>
                    <a:pt x="15790" y="25648"/>
                  </a:cubicBezTo>
                  <a:cubicBezTo>
                    <a:pt x="14456" y="26578"/>
                    <a:pt x="13091" y="27478"/>
                    <a:pt x="11664" y="28378"/>
                  </a:cubicBezTo>
                  <a:cubicBezTo>
                    <a:pt x="10889" y="28874"/>
                    <a:pt x="10082" y="29339"/>
                    <a:pt x="9276" y="29804"/>
                  </a:cubicBezTo>
                  <a:cubicBezTo>
                    <a:pt x="8530" y="30252"/>
                    <a:pt x="7745" y="30978"/>
                    <a:pt x="6952" y="30978"/>
                  </a:cubicBezTo>
                  <a:cubicBezTo>
                    <a:pt x="6755" y="30978"/>
                    <a:pt x="6557" y="30933"/>
                    <a:pt x="6360" y="30828"/>
                  </a:cubicBezTo>
                  <a:cubicBezTo>
                    <a:pt x="4219" y="29618"/>
                    <a:pt x="9679" y="27478"/>
                    <a:pt x="10609" y="27075"/>
                  </a:cubicBezTo>
                  <a:cubicBezTo>
                    <a:pt x="12160" y="26361"/>
                    <a:pt x="13711" y="25679"/>
                    <a:pt x="15293" y="24996"/>
                  </a:cubicBezTo>
                  <a:cubicBezTo>
                    <a:pt x="16399" y="24523"/>
                    <a:pt x="17504" y="24060"/>
                    <a:pt x="18611" y="23604"/>
                  </a:cubicBezTo>
                  <a:close/>
                  <a:moveTo>
                    <a:pt x="25360" y="20710"/>
                  </a:moveTo>
                  <a:lnTo>
                    <a:pt x="25360" y="20710"/>
                  </a:lnTo>
                  <a:cubicBezTo>
                    <a:pt x="27919" y="22810"/>
                    <a:pt x="30838" y="24493"/>
                    <a:pt x="33192" y="26765"/>
                  </a:cubicBezTo>
                  <a:cubicBezTo>
                    <a:pt x="35570" y="29143"/>
                    <a:pt x="36888" y="32354"/>
                    <a:pt x="36873" y="35692"/>
                  </a:cubicBezTo>
                  <a:lnTo>
                    <a:pt x="36873" y="35692"/>
                  </a:lnTo>
                  <a:cubicBezTo>
                    <a:pt x="36096" y="34546"/>
                    <a:pt x="35814" y="33170"/>
                    <a:pt x="35301" y="31852"/>
                  </a:cubicBezTo>
                  <a:cubicBezTo>
                    <a:pt x="34680" y="30270"/>
                    <a:pt x="33843" y="28781"/>
                    <a:pt x="32757" y="27478"/>
                  </a:cubicBezTo>
                  <a:cubicBezTo>
                    <a:pt x="30611" y="24817"/>
                    <a:pt x="27462" y="23396"/>
                    <a:pt x="25209" y="20952"/>
                  </a:cubicBezTo>
                  <a:lnTo>
                    <a:pt x="25209" y="20952"/>
                  </a:lnTo>
                  <a:cubicBezTo>
                    <a:pt x="25320" y="20883"/>
                    <a:pt x="25357" y="20798"/>
                    <a:pt x="25342" y="20722"/>
                  </a:cubicBezTo>
                  <a:lnTo>
                    <a:pt x="25342" y="20722"/>
                  </a:lnTo>
                  <a:cubicBezTo>
                    <a:pt x="25348" y="20718"/>
                    <a:pt x="25354" y="20714"/>
                    <a:pt x="25360" y="20710"/>
                  </a:cubicBezTo>
                  <a:close/>
                  <a:moveTo>
                    <a:pt x="23300" y="24550"/>
                  </a:moveTo>
                  <a:cubicBezTo>
                    <a:pt x="23185" y="26702"/>
                    <a:pt x="22711" y="28832"/>
                    <a:pt x="21900" y="30859"/>
                  </a:cubicBezTo>
                  <a:cubicBezTo>
                    <a:pt x="21404" y="32038"/>
                    <a:pt x="20784" y="33186"/>
                    <a:pt x="20008" y="34209"/>
                  </a:cubicBezTo>
                  <a:cubicBezTo>
                    <a:pt x="19481" y="34923"/>
                    <a:pt x="18892" y="35605"/>
                    <a:pt x="18240" y="36194"/>
                  </a:cubicBezTo>
                  <a:cubicBezTo>
                    <a:pt x="17868" y="36567"/>
                    <a:pt x="17465" y="36877"/>
                    <a:pt x="17030" y="37187"/>
                  </a:cubicBezTo>
                  <a:cubicBezTo>
                    <a:pt x="16759" y="37275"/>
                    <a:pt x="16535" y="37318"/>
                    <a:pt x="16357" y="37318"/>
                  </a:cubicBezTo>
                  <a:cubicBezTo>
                    <a:pt x="15906" y="37318"/>
                    <a:pt x="15758" y="37039"/>
                    <a:pt x="15914" y="36505"/>
                  </a:cubicBezTo>
                  <a:cubicBezTo>
                    <a:pt x="15542" y="34768"/>
                    <a:pt x="17496" y="32596"/>
                    <a:pt x="18426" y="31324"/>
                  </a:cubicBezTo>
                  <a:cubicBezTo>
                    <a:pt x="19481" y="29866"/>
                    <a:pt x="20567" y="28440"/>
                    <a:pt x="21590" y="26982"/>
                  </a:cubicBezTo>
                  <a:cubicBezTo>
                    <a:pt x="22184" y="26186"/>
                    <a:pt x="22782" y="25383"/>
                    <a:pt x="23300" y="24550"/>
                  </a:cubicBezTo>
                  <a:close/>
                  <a:moveTo>
                    <a:pt x="24429" y="22256"/>
                  </a:moveTo>
                  <a:lnTo>
                    <a:pt x="24429" y="22256"/>
                  </a:lnTo>
                  <a:cubicBezTo>
                    <a:pt x="25313" y="24834"/>
                    <a:pt x="26176" y="27412"/>
                    <a:pt x="27019" y="29991"/>
                  </a:cubicBezTo>
                  <a:cubicBezTo>
                    <a:pt x="27546" y="31573"/>
                    <a:pt x="28042" y="33155"/>
                    <a:pt x="28539" y="34736"/>
                  </a:cubicBezTo>
                  <a:cubicBezTo>
                    <a:pt x="28787" y="35512"/>
                    <a:pt x="29097" y="36318"/>
                    <a:pt x="29283" y="37125"/>
                  </a:cubicBezTo>
                  <a:cubicBezTo>
                    <a:pt x="29391" y="37693"/>
                    <a:pt x="29759" y="40150"/>
                    <a:pt x="28513" y="40150"/>
                  </a:cubicBezTo>
                  <a:cubicBezTo>
                    <a:pt x="28330" y="40150"/>
                    <a:pt x="28113" y="40097"/>
                    <a:pt x="27856" y="39979"/>
                  </a:cubicBezTo>
                  <a:cubicBezTo>
                    <a:pt x="26739" y="39451"/>
                    <a:pt x="26522" y="37249"/>
                    <a:pt x="26305" y="36225"/>
                  </a:cubicBezTo>
                  <a:cubicBezTo>
                    <a:pt x="25933" y="34519"/>
                    <a:pt x="25592" y="32813"/>
                    <a:pt x="25313" y="31076"/>
                  </a:cubicBezTo>
                  <a:cubicBezTo>
                    <a:pt x="24838" y="28335"/>
                    <a:pt x="24476" y="25594"/>
                    <a:pt x="24206" y="22834"/>
                  </a:cubicBezTo>
                  <a:lnTo>
                    <a:pt x="24206" y="22834"/>
                  </a:lnTo>
                  <a:cubicBezTo>
                    <a:pt x="24287" y="22643"/>
                    <a:pt x="24361" y="22451"/>
                    <a:pt x="24429" y="22256"/>
                  </a:cubicBezTo>
                  <a:close/>
                  <a:moveTo>
                    <a:pt x="23323" y="0"/>
                  </a:moveTo>
                  <a:cubicBezTo>
                    <a:pt x="21430" y="0"/>
                    <a:pt x="21084" y="2823"/>
                    <a:pt x="21249" y="4307"/>
                  </a:cubicBezTo>
                  <a:cubicBezTo>
                    <a:pt x="21681" y="8147"/>
                    <a:pt x="22218" y="11987"/>
                    <a:pt x="22739" y="15827"/>
                  </a:cubicBezTo>
                  <a:lnTo>
                    <a:pt x="22739" y="15827"/>
                  </a:lnTo>
                  <a:cubicBezTo>
                    <a:pt x="21137" y="12557"/>
                    <a:pt x="19839" y="9150"/>
                    <a:pt x="18830" y="5640"/>
                  </a:cubicBezTo>
                  <a:cubicBezTo>
                    <a:pt x="18566" y="4640"/>
                    <a:pt x="18012" y="1427"/>
                    <a:pt x="16485" y="1427"/>
                  </a:cubicBezTo>
                  <a:cubicBezTo>
                    <a:pt x="16213" y="1427"/>
                    <a:pt x="15910" y="1529"/>
                    <a:pt x="15573" y="1763"/>
                  </a:cubicBezTo>
                  <a:cubicBezTo>
                    <a:pt x="13339" y="3314"/>
                    <a:pt x="15821" y="7316"/>
                    <a:pt x="16782" y="8898"/>
                  </a:cubicBezTo>
                  <a:cubicBezTo>
                    <a:pt x="18644" y="11929"/>
                    <a:pt x="20561" y="14942"/>
                    <a:pt x="22463" y="17965"/>
                  </a:cubicBezTo>
                  <a:lnTo>
                    <a:pt x="22463" y="17965"/>
                  </a:lnTo>
                  <a:lnTo>
                    <a:pt x="14332" y="10262"/>
                  </a:lnTo>
                  <a:cubicBezTo>
                    <a:pt x="13530" y="9506"/>
                    <a:pt x="11764" y="7329"/>
                    <a:pt x="10333" y="7329"/>
                  </a:cubicBezTo>
                  <a:cubicBezTo>
                    <a:pt x="9826" y="7329"/>
                    <a:pt x="9361" y="7602"/>
                    <a:pt x="8996" y="8308"/>
                  </a:cubicBezTo>
                  <a:cubicBezTo>
                    <a:pt x="7725" y="10790"/>
                    <a:pt x="10982" y="13581"/>
                    <a:pt x="12750" y="14729"/>
                  </a:cubicBezTo>
                  <a:cubicBezTo>
                    <a:pt x="15222" y="16350"/>
                    <a:pt x="17973" y="17650"/>
                    <a:pt x="20712" y="18919"/>
                  </a:cubicBezTo>
                  <a:lnTo>
                    <a:pt x="20712" y="18919"/>
                  </a:lnTo>
                  <a:lnTo>
                    <a:pt x="19579" y="18803"/>
                  </a:lnTo>
                  <a:lnTo>
                    <a:pt x="19579" y="18803"/>
                  </a:lnTo>
                  <a:cubicBezTo>
                    <a:pt x="16932" y="17754"/>
                    <a:pt x="14359" y="16433"/>
                    <a:pt x="11633" y="15660"/>
                  </a:cubicBezTo>
                  <a:cubicBezTo>
                    <a:pt x="9586" y="15070"/>
                    <a:pt x="7508" y="14698"/>
                    <a:pt x="5398" y="14543"/>
                  </a:cubicBezTo>
                  <a:cubicBezTo>
                    <a:pt x="5186" y="14529"/>
                    <a:pt x="4957" y="14518"/>
                    <a:pt x="4720" y="14518"/>
                  </a:cubicBezTo>
                  <a:cubicBezTo>
                    <a:pt x="3917" y="14518"/>
                    <a:pt x="3033" y="14643"/>
                    <a:pt x="2482" y="15194"/>
                  </a:cubicBezTo>
                  <a:cubicBezTo>
                    <a:pt x="1" y="17707"/>
                    <a:pt x="6856" y="18048"/>
                    <a:pt x="7632" y="18141"/>
                  </a:cubicBezTo>
                  <a:lnTo>
                    <a:pt x="19228" y="19350"/>
                  </a:lnTo>
                  <a:lnTo>
                    <a:pt x="19228" y="19350"/>
                  </a:lnTo>
                  <a:cubicBezTo>
                    <a:pt x="19706" y="19541"/>
                    <a:pt x="20187" y="19722"/>
                    <a:pt x="20672" y="19889"/>
                  </a:cubicBezTo>
                  <a:lnTo>
                    <a:pt x="20672" y="19889"/>
                  </a:lnTo>
                  <a:lnTo>
                    <a:pt x="8624" y="22205"/>
                  </a:lnTo>
                  <a:cubicBezTo>
                    <a:pt x="7290" y="22453"/>
                    <a:pt x="714" y="22639"/>
                    <a:pt x="1862" y="25524"/>
                  </a:cubicBezTo>
                  <a:cubicBezTo>
                    <a:pt x="2273" y="26525"/>
                    <a:pt x="3192" y="26871"/>
                    <a:pt x="4299" y="26871"/>
                  </a:cubicBezTo>
                  <a:cubicBezTo>
                    <a:pt x="6452" y="26871"/>
                    <a:pt x="9318" y="25562"/>
                    <a:pt x="10547" y="25214"/>
                  </a:cubicBezTo>
                  <a:lnTo>
                    <a:pt x="20077" y="22479"/>
                  </a:lnTo>
                  <a:lnTo>
                    <a:pt x="20077" y="22479"/>
                  </a:lnTo>
                  <a:cubicBezTo>
                    <a:pt x="20076" y="22480"/>
                    <a:pt x="20075" y="22481"/>
                    <a:pt x="20075" y="22481"/>
                  </a:cubicBezTo>
                  <a:lnTo>
                    <a:pt x="20075" y="22481"/>
                  </a:lnTo>
                  <a:cubicBezTo>
                    <a:pt x="17012" y="23734"/>
                    <a:pt x="13968" y="25027"/>
                    <a:pt x="10951" y="26361"/>
                  </a:cubicBezTo>
                  <a:cubicBezTo>
                    <a:pt x="9927" y="26827"/>
                    <a:pt x="2793" y="29153"/>
                    <a:pt x="5429" y="31542"/>
                  </a:cubicBezTo>
                  <a:cubicBezTo>
                    <a:pt x="5691" y="31782"/>
                    <a:pt x="5970" y="31875"/>
                    <a:pt x="6256" y="31875"/>
                  </a:cubicBezTo>
                  <a:cubicBezTo>
                    <a:pt x="6815" y="31875"/>
                    <a:pt x="7397" y="31519"/>
                    <a:pt x="7911" y="31231"/>
                  </a:cubicBezTo>
                  <a:cubicBezTo>
                    <a:pt x="9803" y="30239"/>
                    <a:pt x="11633" y="29122"/>
                    <a:pt x="13432" y="27943"/>
                  </a:cubicBezTo>
                  <a:cubicBezTo>
                    <a:pt x="15936" y="26320"/>
                    <a:pt x="18365" y="24586"/>
                    <a:pt x="20713" y="22748"/>
                  </a:cubicBezTo>
                  <a:lnTo>
                    <a:pt x="20713" y="22748"/>
                  </a:lnTo>
                  <a:cubicBezTo>
                    <a:pt x="21544" y="22413"/>
                    <a:pt x="22378" y="22080"/>
                    <a:pt x="23215" y="21748"/>
                  </a:cubicBezTo>
                  <a:lnTo>
                    <a:pt x="23215" y="21748"/>
                  </a:lnTo>
                  <a:cubicBezTo>
                    <a:pt x="23247" y="22096"/>
                    <a:pt x="23280" y="22443"/>
                    <a:pt x="23314" y="22791"/>
                  </a:cubicBezTo>
                  <a:lnTo>
                    <a:pt x="23314" y="22791"/>
                  </a:lnTo>
                  <a:cubicBezTo>
                    <a:pt x="23316" y="22847"/>
                    <a:pt x="23318" y="22902"/>
                    <a:pt x="23320" y="22958"/>
                  </a:cubicBezTo>
                  <a:lnTo>
                    <a:pt x="23320" y="22958"/>
                  </a:lnTo>
                  <a:cubicBezTo>
                    <a:pt x="22790" y="24132"/>
                    <a:pt x="22020" y="25224"/>
                    <a:pt x="21249" y="26299"/>
                  </a:cubicBezTo>
                  <a:cubicBezTo>
                    <a:pt x="19760" y="28347"/>
                    <a:pt x="18240" y="30332"/>
                    <a:pt x="16782" y="32379"/>
                  </a:cubicBezTo>
                  <a:cubicBezTo>
                    <a:pt x="16224" y="33201"/>
                    <a:pt x="13581" y="38166"/>
                    <a:pt x="15960" y="38166"/>
                  </a:cubicBezTo>
                  <a:cubicBezTo>
                    <a:pt x="16094" y="38166"/>
                    <a:pt x="16243" y="38151"/>
                    <a:pt x="16410" y="38118"/>
                  </a:cubicBezTo>
                  <a:cubicBezTo>
                    <a:pt x="17589" y="37900"/>
                    <a:pt x="18923" y="36443"/>
                    <a:pt x="19698" y="35605"/>
                  </a:cubicBezTo>
                  <a:cubicBezTo>
                    <a:pt x="20846" y="34364"/>
                    <a:pt x="21776" y="32937"/>
                    <a:pt x="22490" y="31417"/>
                  </a:cubicBezTo>
                  <a:cubicBezTo>
                    <a:pt x="23093" y="30020"/>
                    <a:pt x="23538" y="28568"/>
                    <a:pt x="23818" y="27085"/>
                  </a:cubicBezTo>
                  <a:lnTo>
                    <a:pt x="23818" y="27085"/>
                  </a:lnTo>
                  <a:cubicBezTo>
                    <a:pt x="24177" y="29736"/>
                    <a:pt x="24624" y="32371"/>
                    <a:pt x="25158" y="34985"/>
                  </a:cubicBezTo>
                  <a:cubicBezTo>
                    <a:pt x="25476" y="36578"/>
                    <a:pt x="25822" y="40662"/>
                    <a:pt x="28117" y="40662"/>
                  </a:cubicBezTo>
                  <a:cubicBezTo>
                    <a:pt x="28278" y="40662"/>
                    <a:pt x="28450" y="40642"/>
                    <a:pt x="28632" y="40599"/>
                  </a:cubicBezTo>
                  <a:cubicBezTo>
                    <a:pt x="31703" y="39855"/>
                    <a:pt x="29717" y="35543"/>
                    <a:pt x="29159" y="33775"/>
                  </a:cubicBezTo>
                  <a:cubicBezTo>
                    <a:pt x="27954" y="29891"/>
                    <a:pt x="26679" y="26029"/>
                    <a:pt x="25334" y="22191"/>
                  </a:cubicBezTo>
                  <a:lnTo>
                    <a:pt x="25334" y="22191"/>
                  </a:lnTo>
                  <a:cubicBezTo>
                    <a:pt x="27488" y="24147"/>
                    <a:pt x="30163" y="25520"/>
                    <a:pt x="32013" y="27819"/>
                  </a:cubicBezTo>
                  <a:cubicBezTo>
                    <a:pt x="33223" y="29339"/>
                    <a:pt x="34153" y="31076"/>
                    <a:pt x="34773" y="32906"/>
                  </a:cubicBezTo>
                  <a:cubicBezTo>
                    <a:pt x="35270" y="34395"/>
                    <a:pt x="35673" y="35822"/>
                    <a:pt x="36852" y="36908"/>
                  </a:cubicBezTo>
                  <a:cubicBezTo>
                    <a:pt x="36917" y="36962"/>
                    <a:pt x="37030" y="36990"/>
                    <a:pt x="37153" y="36990"/>
                  </a:cubicBezTo>
                  <a:cubicBezTo>
                    <a:pt x="37381" y="36990"/>
                    <a:pt x="37638" y="36893"/>
                    <a:pt x="37658" y="36691"/>
                  </a:cubicBezTo>
                  <a:cubicBezTo>
                    <a:pt x="38000" y="33279"/>
                    <a:pt x="36945" y="29897"/>
                    <a:pt x="34773" y="27292"/>
                  </a:cubicBezTo>
                  <a:cubicBezTo>
                    <a:pt x="33688" y="25989"/>
                    <a:pt x="32292" y="25027"/>
                    <a:pt x="30896" y="24066"/>
                  </a:cubicBezTo>
                  <a:cubicBezTo>
                    <a:pt x="29756" y="23272"/>
                    <a:pt x="28636" y="22439"/>
                    <a:pt x="27545" y="21567"/>
                  </a:cubicBezTo>
                  <a:lnTo>
                    <a:pt x="27545" y="21567"/>
                  </a:lnTo>
                  <a:cubicBezTo>
                    <a:pt x="29588" y="22664"/>
                    <a:pt x="31636" y="23792"/>
                    <a:pt x="33409" y="25183"/>
                  </a:cubicBezTo>
                  <a:cubicBezTo>
                    <a:pt x="35026" y="26434"/>
                    <a:pt x="35923" y="29186"/>
                    <a:pt x="38226" y="29186"/>
                  </a:cubicBezTo>
                  <a:cubicBezTo>
                    <a:pt x="38264" y="29186"/>
                    <a:pt x="38302" y="29186"/>
                    <a:pt x="38341" y="29184"/>
                  </a:cubicBezTo>
                  <a:cubicBezTo>
                    <a:pt x="38558" y="29184"/>
                    <a:pt x="38837" y="29029"/>
                    <a:pt x="38806" y="28812"/>
                  </a:cubicBezTo>
                  <a:cubicBezTo>
                    <a:pt x="38229" y="23274"/>
                    <a:pt x="31725" y="22564"/>
                    <a:pt x="27499" y="20696"/>
                  </a:cubicBezTo>
                  <a:lnTo>
                    <a:pt x="27499" y="20696"/>
                  </a:lnTo>
                  <a:cubicBezTo>
                    <a:pt x="30731" y="20733"/>
                    <a:pt x="33805" y="21903"/>
                    <a:pt x="36976" y="22422"/>
                  </a:cubicBezTo>
                  <a:cubicBezTo>
                    <a:pt x="37673" y="22527"/>
                    <a:pt x="38882" y="22682"/>
                    <a:pt x="40127" y="22682"/>
                  </a:cubicBezTo>
                  <a:cubicBezTo>
                    <a:pt x="41820" y="22682"/>
                    <a:pt x="43578" y="22395"/>
                    <a:pt x="44203" y="21305"/>
                  </a:cubicBezTo>
                  <a:cubicBezTo>
                    <a:pt x="44905" y="20042"/>
                    <a:pt x="43543" y="19761"/>
                    <a:pt x="42126" y="19761"/>
                  </a:cubicBezTo>
                  <a:cubicBezTo>
                    <a:pt x="41038" y="19761"/>
                    <a:pt x="39917" y="19927"/>
                    <a:pt x="39675" y="19940"/>
                  </a:cubicBezTo>
                  <a:cubicBezTo>
                    <a:pt x="38308" y="20004"/>
                    <a:pt x="36942" y="20035"/>
                    <a:pt x="35577" y="20035"/>
                  </a:cubicBezTo>
                  <a:cubicBezTo>
                    <a:pt x="32819" y="20035"/>
                    <a:pt x="30064" y="19906"/>
                    <a:pt x="27319" y="19648"/>
                  </a:cubicBezTo>
                  <a:lnTo>
                    <a:pt x="27319" y="19648"/>
                  </a:lnTo>
                  <a:cubicBezTo>
                    <a:pt x="30638" y="18934"/>
                    <a:pt x="34055" y="18315"/>
                    <a:pt x="37224" y="17180"/>
                  </a:cubicBezTo>
                  <a:cubicBezTo>
                    <a:pt x="39799" y="16280"/>
                    <a:pt x="42032" y="14636"/>
                    <a:pt x="42839" y="11937"/>
                  </a:cubicBezTo>
                  <a:cubicBezTo>
                    <a:pt x="42884" y="11754"/>
                    <a:pt x="42642" y="11706"/>
                    <a:pt x="42475" y="11706"/>
                  </a:cubicBezTo>
                  <a:cubicBezTo>
                    <a:pt x="42416" y="11706"/>
                    <a:pt x="42367" y="11712"/>
                    <a:pt x="42342" y="11720"/>
                  </a:cubicBezTo>
                  <a:cubicBezTo>
                    <a:pt x="36818" y="13427"/>
                    <a:pt x="31537" y="15861"/>
                    <a:pt x="26700" y="19023"/>
                  </a:cubicBezTo>
                  <a:lnTo>
                    <a:pt x="26700" y="19023"/>
                  </a:lnTo>
                  <a:cubicBezTo>
                    <a:pt x="29659" y="13104"/>
                    <a:pt x="37305" y="11275"/>
                    <a:pt x="40264" y="5268"/>
                  </a:cubicBezTo>
                  <a:cubicBezTo>
                    <a:pt x="40386" y="5045"/>
                    <a:pt x="40188" y="4981"/>
                    <a:pt x="39985" y="4981"/>
                  </a:cubicBezTo>
                  <a:cubicBezTo>
                    <a:pt x="39878" y="4981"/>
                    <a:pt x="39770" y="4999"/>
                    <a:pt x="39706" y="5020"/>
                  </a:cubicBezTo>
                  <a:cubicBezTo>
                    <a:pt x="36449" y="6292"/>
                    <a:pt x="34091" y="9270"/>
                    <a:pt x="31672" y="11658"/>
                  </a:cubicBezTo>
                  <a:lnTo>
                    <a:pt x="27081" y="16249"/>
                  </a:lnTo>
                  <a:cubicBezTo>
                    <a:pt x="26355" y="16975"/>
                    <a:pt x="25646" y="17651"/>
                    <a:pt x="25196" y="18507"/>
                  </a:cubicBezTo>
                  <a:lnTo>
                    <a:pt x="25196" y="18507"/>
                  </a:lnTo>
                  <a:cubicBezTo>
                    <a:pt x="25984" y="15558"/>
                    <a:pt x="25673" y="12349"/>
                    <a:pt x="25623" y="9301"/>
                  </a:cubicBezTo>
                  <a:cubicBezTo>
                    <a:pt x="25592" y="7222"/>
                    <a:pt x="25623" y="5113"/>
                    <a:pt x="25499" y="3035"/>
                  </a:cubicBezTo>
                  <a:cubicBezTo>
                    <a:pt x="25468" y="1980"/>
                    <a:pt x="25313" y="553"/>
                    <a:pt x="24134" y="150"/>
                  </a:cubicBezTo>
                  <a:cubicBezTo>
                    <a:pt x="23836" y="47"/>
                    <a:pt x="23567" y="0"/>
                    <a:pt x="23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070;p60">
              <a:extLst>
                <a:ext uri="{FF2B5EF4-FFF2-40B4-BE49-F238E27FC236}">
                  <a16:creationId xmlns:a16="http://schemas.microsoft.com/office/drawing/2014/main" id="{2B0FBA14-B53D-3111-031B-C529006A3C9C}"/>
                </a:ext>
              </a:extLst>
            </p:cNvPr>
            <p:cNvSpPr/>
            <p:nvPr/>
          </p:nvSpPr>
          <p:spPr>
            <a:xfrm>
              <a:off x="3729100" y="527400"/>
              <a:ext cx="187150" cy="468825"/>
            </a:xfrm>
            <a:custGeom>
              <a:avLst/>
              <a:gdLst/>
              <a:ahLst/>
              <a:cxnLst/>
              <a:rect l="l" t="t" r="r" b="b"/>
              <a:pathLst>
                <a:path w="7486" h="18753" extrusionOk="0">
                  <a:moveTo>
                    <a:pt x="6591" y="0"/>
                  </a:moveTo>
                  <a:cubicBezTo>
                    <a:pt x="6365" y="0"/>
                    <a:pt x="5974" y="153"/>
                    <a:pt x="5904" y="271"/>
                  </a:cubicBezTo>
                  <a:cubicBezTo>
                    <a:pt x="4322" y="2907"/>
                    <a:pt x="2802" y="5544"/>
                    <a:pt x="2398" y="8646"/>
                  </a:cubicBezTo>
                  <a:cubicBezTo>
                    <a:pt x="1933" y="12058"/>
                    <a:pt x="1127" y="15439"/>
                    <a:pt x="10" y="18696"/>
                  </a:cubicBezTo>
                  <a:cubicBezTo>
                    <a:pt x="0" y="18735"/>
                    <a:pt x="73" y="18752"/>
                    <a:pt x="179" y="18752"/>
                  </a:cubicBezTo>
                  <a:cubicBezTo>
                    <a:pt x="412" y="18752"/>
                    <a:pt x="805" y="18669"/>
                    <a:pt x="848" y="18541"/>
                  </a:cubicBezTo>
                  <a:lnTo>
                    <a:pt x="817" y="18541"/>
                  </a:lnTo>
                  <a:cubicBezTo>
                    <a:pt x="1747" y="15656"/>
                    <a:pt x="2802" y="12833"/>
                    <a:pt x="3081" y="9793"/>
                  </a:cubicBezTo>
                  <a:cubicBezTo>
                    <a:pt x="3441" y="6471"/>
                    <a:pt x="4542" y="3865"/>
                    <a:pt x="6164" y="1116"/>
                  </a:cubicBezTo>
                  <a:lnTo>
                    <a:pt x="6164" y="1116"/>
                  </a:lnTo>
                  <a:cubicBezTo>
                    <a:pt x="6183" y="2219"/>
                    <a:pt x="5335" y="3597"/>
                    <a:pt x="5066" y="4551"/>
                  </a:cubicBezTo>
                  <a:cubicBezTo>
                    <a:pt x="4663" y="6009"/>
                    <a:pt x="4353" y="7467"/>
                    <a:pt x="4136" y="8956"/>
                  </a:cubicBezTo>
                  <a:cubicBezTo>
                    <a:pt x="3546" y="12306"/>
                    <a:pt x="3019" y="15656"/>
                    <a:pt x="1034" y="18510"/>
                  </a:cubicBezTo>
                  <a:cubicBezTo>
                    <a:pt x="1024" y="18529"/>
                    <a:pt x="1083" y="18539"/>
                    <a:pt x="1173" y="18539"/>
                  </a:cubicBezTo>
                  <a:cubicBezTo>
                    <a:pt x="1381" y="18539"/>
                    <a:pt x="1754" y="18484"/>
                    <a:pt x="1840" y="18355"/>
                  </a:cubicBezTo>
                  <a:cubicBezTo>
                    <a:pt x="3732" y="15625"/>
                    <a:pt x="4322" y="12492"/>
                    <a:pt x="4880" y="9297"/>
                  </a:cubicBezTo>
                  <a:cubicBezTo>
                    <a:pt x="5128" y="7467"/>
                    <a:pt x="5531" y="5637"/>
                    <a:pt x="6028" y="3838"/>
                  </a:cubicBezTo>
                  <a:cubicBezTo>
                    <a:pt x="6400" y="2690"/>
                    <a:pt x="7486" y="1201"/>
                    <a:pt x="6741" y="53"/>
                  </a:cubicBezTo>
                  <a:cubicBezTo>
                    <a:pt x="6719" y="16"/>
                    <a:pt x="6663" y="0"/>
                    <a:pt x="6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4218;p60">
            <a:extLst>
              <a:ext uri="{FF2B5EF4-FFF2-40B4-BE49-F238E27FC236}">
                <a16:creationId xmlns:a16="http://schemas.microsoft.com/office/drawing/2014/main" id="{85FA460C-AD43-9605-FE66-55C196A32746}"/>
              </a:ext>
            </a:extLst>
          </p:cNvPr>
          <p:cNvGrpSpPr/>
          <p:nvPr/>
        </p:nvGrpSpPr>
        <p:grpSpPr>
          <a:xfrm rot="2047063">
            <a:off x="6945225" y="-262648"/>
            <a:ext cx="322594" cy="911085"/>
            <a:chOff x="5506625" y="718175"/>
            <a:chExt cx="537525" cy="1406075"/>
          </a:xfrm>
        </p:grpSpPr>
        <p:sp>
          <p:nvSpPr>
            <p:cNvPr id="11" name="Google Shape;4219;p60">
              <a:extLst>
                <a:ext uri="{FF2B5EF4-FFF2-40B4-BE49-F238E27FC236}">
                  <a16:creationId xmlns:a16="http://schemas.microsoft.com/office/drawing/2014/main" id="{463D0083-CE88-326E-F7C4-EEC7D8D57532}"/>
                </a:ext>
              </a:extLst>
            </p:cNvPr>
            <p:cNvSpPr/>
            <p:nvPr/>
          </p:nvSpPr>
          <p:spPr>
            <a:xfrm>
              <a:off x="5562575" y="752775"/>
              <a:ext cx="468625" cy="1359775"/>
            </a:xfrm>
            <a:custGeom>
              <a:avLst/>
              <a:gdLst/>
              <a:ahLst/>
              <a:cxnLst/>
              <a:rect l="l" t="t" r="r" b="b"/>
              <a:pathLst>
                <a:path w="18745" h="54391" extrusionOk="0">
                  <a:moveTo>
                    <a:pt x="10083" y="1"/>
                  </a:moveTo>
                  <a:cubicBezTo>
                    <a:pt x="7374" y="1"/>
                    <a:pt x="5037" y="3020"/>
                    <a:pt x="5801" y="5648"/>
                  </a:cubicBezTo>
                  <a:cubicBezTo>
                    <a:pt x="6080" y="6579"/>
                    <a:pt x="6639" y="7448"/>
                    <a:pt x="6515" y="8409"/>
                  </a:cubicBezTo>
                  <a:cubicBezTo>
                    <a:pt x="6205" y="10736"/>
                    <a:pt x="2327" y="10984"/>
                    <a:pt x="1738" y="13248"/>
                  </a:cubicBezTo>
                  <a:cubicBezTo>
                    <a:pt x="1117" y="15792"/>
                    <a:pt x="5150" y="18118"/>
                    <a:pt x="3878" y="20383"/>
                  </a:cubicBezTo>
                  <a:cubicBezTo>
                    <a:pt x="3537" y="21003"/>
                    <a:pt x="2885" y="21344"/>
                    <a:pt x="2296" y="21747"/>
                  </a:cubicBezTo>
                  <a:cubicBezTo>
                    <a:pt x="1335" y="22399"/>
                    <a:pt x="466" y="23360"/>
                    <a:pt x="528" y="24508"/>
                  </a:cubicBezTo>
                  <a:cubicBezTo>
                    <a:pt x="714" y="26866"/>
                    <a:pt x="4561" y="27486"/>
                    <a:pt x="4809" y="29812"/>
                  </a:cubicBezTo>
                  <a:cubicBezTo>
                    <a:pt x="5088" y="32480"/>
                    <a:pt x="559" y="33380"/>
                    <a:pt x="280" y="36016"/>
                  </a:cubicBezTo>
                  <a:cubicBezTo>
                    <a:pt x="1" y="38870"/>
                    <a:pt x="4747" y="40080"/>
                    <a:pt x="4747" y="42965"/>
                  </a:cubicBezTo>
                  <a:cubicBezTo>
                    <a:pt x="4747" y="44981"/>
                    <a:pt x="2265" y="46315"/>
                    <a:pt x="2048" y="48331"/>
                  </a:cubicBezTo>
                  <a:cubicBezTo>
                    <a:pt x="1924" y="49572"/>
                    <a:pt x="2699" y="50719"/>
                    <a:pt x="3599" y="51588"/>
                  </a:cubicBezTo>
                  <a:cubicBezTo>
                    <a:pt x="4871" y="52798"/>
                    <a:pt x="6484" y="53635"/>
                    <a:pt x="8221" y="54038"/>
                  </a:cubicBezTo>
                  <a:lnTo>
                    <a:pt x="8159" y="53604"/>
                  </a:lnTo>
                  <a:lnTo>
                    <a:pt x="8159" y="53604"/>
                  </a:lnTo>
                  <a:cubicBezTo>
                    <a:pt x="9136" y="54149"/>
                    <a:pt x="10126" y="54390"/>
                    <a:pt x="11072" y="54390"/>
                  </a:cubicBezTo>
                  <a:cubicBezTo>
                    <a:pt x="15355" y="54390"/>
                    <a:pt x="18745" y="49440"/>
                    <a:pt x="15976" y="45198"/>
                  </a:cubicBezTo>
                  <a:cubicBezTo>
                    <a:pt x="14921" y="43647"/>
                    <a:pt x="13060" y="42251"/>
                    <a:pt x="13370" y="40390"/>
                  </a:cubicBezTo>
                  <a:cubicBezTo>
                    <a:pt x="13711" y="38436"/>
                    <a:pt x="16410" y="37319"/>
                    <a:pt x="16286" y="35334"/>
                  </a:cubicBezTo>
                  <a:cubicBezTo>
                    <a:pt x="16162" y="33659"/>
                    <a:pt x="14052" y="32697"/>
                    <a:pt x="13835" y="31022"/>
                  </a:cubicBezTo>
                  <a:cubicBezTo>
                    <a:pt x="13525" y="28541"/>
                    <a:pt x="17465" y="27114"/>
                    <a:pt x="17185" y="24632"/>
                  </a:cubicBezTo>
                  <a:cubicBezTo>
                    <a:pt x="16968" y="22709"/>
                    <a:pt x="14208" y="21592"/>
                    <a:pt x="14332" y="19700"/>
                  </a:cubicBezTo>
                  <a:cubicBezTo>
                    <a:pt x="14425" y="17777"/>
                    <a:pt x="17185" y="17032"/>
                    <a:pt x="17589" y="15140"/>
                  </a:cubicBezTo>
                  <a:cubicBezTo>
                    <a:pt x="18116" y="12411"/>
                    <a:pt x="13277" y="11077"/>
                    <a:pt x="13432" y="8285"/>
                  </a:cubicBezTo>
                  <a:cubicBezTo>
                    <a:pt x="13463" y="7448"/>
                    <a:pt x="13959" y="6703"/>
                    <a:pt x="14239" y="5897"/>
                  </a:cubicBezTo>
                  <a:cubicBezTo>
                    <a:pt x="15169" y="3291"/>
                    <a:pt x="12967" y="96"/>
                    <a:pt x="10206" y="3"/>
                  </a:cubicBezTo>
                  <a:cubicBezTo>
                    <a:pt x="10165" y="2"/>
                    <a:pt x="10124" y="1"/>
                    <a:pt x="10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220;p60">
              <a:extLst>
                <a:ext uri="{FF2B5EF4-FFF2-40B4-BE49-F238E27FC236}">
                  <a16:creationId xmlns:a16="http://schemas.microsoft.com/office/drawing/2014/main" id="{020834A8-E4B0-1FA3-3CD1-4AF355D6D94B}"/>
                </a:ext>
              </a:extLst>
            </p:cNvPr>
            <p:cNvSpPr/>
            <p:nvPr/>
          </p:nvSpPr>
          <p:spPr>
            <a:xfrm>
              <a:off x="5715350" y="718175"/>
              <a:ext cx="112725" cy="1406075"/>
            </a:xfrm>
            <a:custGeom>
              <a:avLst/>
              <a:gdLst/>
              <a:ahLst/>
              <a:cxnLst/>
              <a:rect l="l" t="t" r="r" b="b"/>
              <a:pathLst>
                <a:path w="4509" h="56243" extrusionOk="0">
                  <a:moveTo>
                    <a:pt x="4067" y="1"/>
                  </a:moveTo>
                  <a:cubicBezTo>
                    <a:pt x="3756" y="1"/>
                    <a:pt x="3372" y="164"/>
                    <a:pt x="3320" y="425"/>
                  </a:cubicBezTo>
                  <a:cubicBezTo>
                    <a:pt x="2854" y="2721"/>
                    <a:pt x="2544" y="5078"/>
                    <a:pt x="2389" y="7405"/>
                  </a:cubicBezTo>
                  <a:cubicBezTo>
                    <a:pt x="2265" y="9700"/>
                    <a:pt x="2637" y="11933"/>
                    <a:pt x="2668" y="14198"/>
                  </a:cubicBezTo>
                  <a:cubicBezTo>
                    <a:pt x="2699" y="18913"/>
                    <a:pt x="1707" y="23628"/>
                    <a:pt x="1055" y="28281"/>
                  </a:cubicBezTo>
                  <a:cubicBezTo>
                    <a:pt x="466" y="32685"/>
                    <a:pt x="0" y="37152"/>
                    <a:pt x="342" y="41588"/>
                  </a:cubicBezTo>
                  <a:cubicBezTo>
                    <a:pt x="714" y="46396"/>
                    <a:pt x="2575" y="51018"/>
                    <a:pt x="2327" y="55888"/>
                  </a:cubicBezTo>
                  <a:cubicBezTo>
                    <a:pt x="2327" y="56135"/>
                    <a:pt x="2545" y="56242"/>
                    <a:pt x="2792" y="56242"/>
                  </a:cubicBezTo>
                  <a:cubicBezTo>
                    <a:pt x="3102" y="56242"/>
                    <a:pt x="3457" y="56071"/>
                    <a:pt x="3475" y="55795"/>
                  </a:cubicBezTo>
                  <a:lnTo>
                    <a:pt x="3475" y="55826"/>
                  </a:lnTo>
                  <a:cubicBezTo>
                    <a:pt x="3661" y="51483"/>
                    <a:pt x="2203" y="47388"/>
                    <a:pt x="1645" y="43139"/>
                  </a:cubicBezTo>
                  <a:cubicBezTo>
                    <a:pt x="993" y="38176"/>
                    <a:pt x="1520" y="33151"/>
                    <a:pt x="2203" y="28219"/>
                  </a:cubicBezTo>
                  <a:cubicBezTo>
                    <a:pt x="2823" y="23659"/>
                    <a:pt x="3754" y="19068"/>
                    <a:pt x="3785" y="14477"/>
                  </a:cubicBezTo>
                  <a:cubicBezTo>
                    <a:pt x="3785" y="12213"/>
                    <a:pt x="3444" y="9979"/>
                    <a:pt x="3506" y="7715"/>
                  </a:cubicBezTo>
                  <a:cubicBezTo>
                    <a:pt x="3630" y="5233"/>
                    <a:pt x="3940" y="2752"/>
                    <a:pt x="4467" y="332"/>
                  </a:cubicBezTo>
                  <a:cubicBezTo>
                    <a:pt x="4508" y="101"/>
                    <a:pt x="4310" y="1"/>
                    <a:pt x="4067" y="1"/>
                  </a:cubicBezTo>
                  <a:close/>
                </a:path>
              </a:pathLst>
            </a:custGeom>
            <a:solidFill>
              <a:srgbClr val="DBC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21;p60">
              <a:extLst>
                <a:ext uri="{FF2B5EF4-FFF2-40B4-BE49-F238E27FC236}">
                  <a16:creationId xmlns:a16="http://schemas.microsoft.com/office/drawing/2014/main" id="{D3219B92-FB1F-2724-2445-F1BAF8B08F7F}"/>
                </a:ext>
              </a:extLst>
            </p:cNvPr>
            <p:cNvSpPr/>
            <p:nvPr/>
          </p:nvSpPr>
          <p:spPr>
            <a:xfrm>
              <a:off x="5779200" y="745875"/>
              <a:ext cx="121850" cy="134900"/>
            </a:xfrm>
            <a:custGeom>
              <a:avLst/>
              <a:gdLst/>
              <a:ahLst/>
              <a:cxnLst/>
              <a:rect l="l" t="t" r="r" b="b"/>
              <a:pathLst>
                <a:path w="4874" h="5396" extrusionOk="0">
                  <a:moveTo>
                    <a:pt x="4661" y="1"/>
                  </a:moveTo>
                  <a:cubicBezTo>
                    <a:pt x="4403" y="1"/>
                    <a:pt x="3927" y="96"/>
                    <a:pt x="3805" y="217"/>
                  </a:cubicBezTo>
                  <a:cubicBezTo>
                    <a:pt x="2285" y="1706"/>
                    <a:pt x="1014" y="3443"/>
                    <a:pt x="21" y="5335"/>
                  </a:cubicBezTo>
                  <a:cubicBezTo>
                    <a:pt x="1" y="5375"/>
                    <a:pt x="95" y="5396"/>
                    <a:pt x="236" y="5396"/>
                  </a:cubicBezTo>
                  <a:cubicBezTo>
                    <a:pt x="529" y="5396"/>
                    <a:pt x="1023" y="5306"/>
                    <a:pt x="1107" y="5118"/>
                  </a:cubicBezTo>
                  <a:lnTo>
                    <a:pt x="1107" y="5149"/>
                  </a:lnTo>
                  <a:cubicBezTo>
                    <a:pt x="2068" y="3288"/>
                    <a:pt x="3340" y="1582"/>
                    <a:pt x="4798" y="93"/>
                  </a:cubicBezTo>
                  <a:cubicBezTo>
                    <a:pt x="4874" y="28"/>
                    <a:pt x="4799" y="1"/>
                    <a:pt x="4661" y="1"/>
                  </a:cubicBezTo>
                  <a:close/>
                </a:path>
              </a:pathLst>
            </a:custGeom>
            <a:solidFill>
              <a:srgbClr val="DBC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22;p60">
              <a:extLst>
                <a:ext uri="{FF2B5EF4-FFF2-40B4-BE49-F238E27FC236}">
                  <a16:creationId xmlns:a16="http://schemas.microsoft.com/office/drawing/2014/main" id="{6D7E4C03-FFF8-485E-7375-9BCD585AAB32}"/>
                </a:ext>
              </a:extLst>
            </p:cNvPr>
            <p:cNvSpPr/>
            <p:nvPr/>
          </p:nvSpPr>
          <p:spPr>
            <a:xfrm>
              <a:off x="5787475" y="802925"/>
              <a:ext cx="157975" cy="169975"/>
            </a:xfrm>
            <a:custGeom>
              <a:avLst/>
              <a:gdLst/>
              <a:ahLst/>
              <a:cxnLst/>
              <a:rect l="l" t="t" r="r" b="b"/>
              <a:pathLst>
                <a:path w="6319" h="6799" extrusionOk="0">
                  <a:moveTo>
                    <a:pt x="5704" y="1"/>
                  </a:moveTo>
                  <a:cubicBezTo>
                    <a:pt x="5484" y="1"/>
                    <a:pt x="5241" y="58"/>
                    <a:pt x="5118" y="168"/>
                  </a:cubicBezTo>
                  <a:cubicBezTo>
                    <a:pt x="3164" y="2029"/>
                    <a:pt x="1706" y="4294"/>
                    <a:pt x="155" y="6465"/>
                  </a:cubicBezTo>
                  <a:cubicBezTo>
                    <a:pt x="0" y="6698"/>
                    <a:pt x="210" y="6799"/>
                    <a:pt x="485" y="6799"/>
                  </a:cubicBezTo>
                  <a:cubicBezTo>
                    <a:pt x="760" y="6799"/>
                    <a:pt x="1101" y="6698"/>
                    <a:pt x="1210" y="6527"/>
                  </a:cubicBezTo>
                  <a:cubicBezTo>
                    <a:pt x="2730" y="4418"/>
                    <a:pt x="4157" y="2216"/>
                    <a:pt x="6018" y="416"/>
                  </a:cubicBezTo>
                  <a:cubicBezTo>
                    <a:pt x="6318" y="135"/>
                    <a:pt x="6039" y="1"/>
                    <a:pt x="5704" y="1"/>
                  </a:cubicBezTo>
                  <a:close/>
                </a:path>
              </a:pathLst>
            </a:custGeom>
            <a:solidFill>
              <a:srgbClr val="DBC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23;p60">
              <a:extLst>
                <a:ext uri="{FF2B5EF4-FFF2-40B4-BE49-F238E27FC236}">
                  <a16:creationId xmlns:a16="http://schemas.microsoft.com/office/drawing/2014/main" id="{55A282CE-22A1-90E6-C119-1E22D15FD06E}"/>
                </a:ext>
              </a:extLst>
            </p:cNvPr>
            <p:cNvSpPr/>
            <p:nvPr/>
          </p:nvSpPr>
          <p:spPr>
            <a:xfrm>
              <a:off x="5788500" y="957500"/>
              <a:ext cx="140625" cy="143625"/>
            </a:xfrm>
            <a:custGeom>
              <a:avLst/>
              <a:gdLst/>
              <a:ahLst/>
              <a:cxnLst/>
              <a:rect l="l" t="t" r="r" b="b"/>
              <a:pathLst>
                <a:path w="5625" h="5745" extrusionOk="0">
                  <a:moveTo>
                    <a:pt x="5408" y="1"/>
                  </a:moveTo>
                  <a:cubicBezTo>
                    <a:pt x="5130" y="1"/>
                    <a:pt x="4646" y="61"/>
                    <a:pt x="4519" y="251"/>
                  </a:cubicBezTo>
                  <a:lnTo>
                    <a:pt x="21" y="5711"/>
                  </a:lnTo>
                  <a:cubicBezTo>
                    <a:pt x="1" y="5731"/>
                    <a:pt x="94" y="5745"/>
                    <a:pt x="234" y="5745"/>
                  </a:cubicBezTo>
                  <a:cubicBezTo>
                    <a:pt x="514" y="5745"/>
                    <a:pt x="983" y="5690"/>
                    <a:pt x="1107" y="5524"/>
                  </a:cubicBezTo>
                  <a:lnTo>
                    <a:pt x="5605" y="34"/>
                  </a:lnTo>
                  <a:cubicBezTo>
                    <a:pt x="5625" y="14"/>
                    <a:pt x="5539" y="1"/>
                    <a:pt x="5408" y="1"/>
                  </a:cubicBezTo>
                  <a:close/>
                </a:path>
              </a:pathLst>
            </a:custGeom>
            <a:solidFill>
              <a:srgbClr val="DBC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24;p60">
              <a:extLst>
                <a:ext uri="{FF2B5EF4-FFF2-40B4-BE49-F238E27FC236}">
                  <a16:creationId xmlns:a16="http://schemas.microsoft.com/office/drawing/2014/main" id="{311E535C-6032-BC03-CA5A-E5B149368B95}"/>
                </a:ext>
              </a:extLst>
            </p:cNvPr>
            <p:cNvSpPr/>
            <p:nvPr/>
          </p:nvSpPr>
          <p:spPr>
            <a:xfrm>
              <a:off x="5780100" y="1039825"/>
              <a:ext cx="188350" cy="172400"/>
            </a:xfrm>
            <a:custGeom>
              <a:avLst/>
              <a:gdLst/>
              <a:ahLst/>
              <a:cxnLst/>
              <a:rect l="l" t="t" r="r" b="b"/>
              <a:pathLst>
                <a:path w="7534" h="6896" extrusionOk="0">
                  <a:moveTo>
                    <a:pt x="7190" y="0"/>
                  </a:moveTo>
                  <a:cubicBezTo>
                    <a:pt x="6904" y="0"/>
                    <a:pt x="6483" y="102"/>
                    <a:pt x="6375" y="246"/>
                  </a:cubicBezTo>
                  <a:cubicBezTo>
                    <a:pt x="5289" y="1642"/>
                    <a:pt x="4266" y="3348"/>
                    <a:pt x="2808" y="4434"/>
                  </a:cubicBezTo>
                  <a:cubicBezTo>
                    <a:pt x="1784" y="5178"/>
                    <a:pt x="730" y="5675"/>
                    <a:pt x="47" y="6791"/>
                  </a:cubicBezTo>
                  <a:cubicBezTo>
                    <a:pt x="1" y="6861"/>
                    <a:pt x="120" y="6896"/>
                    <a:pt x="297" y="6896"/>
                  </a:cubicBezTo>
                  <a:cubicBezTo>
                    <a:pt x="592" y="6896"/>
                    <a:pt x="1047" y="6799"/>
                    <a:pt x="1164" y="6605"/>
                  </a:cubicBezTo>
                  <a:cubicBezTo>
                    <a:pt x="1908" y="5395"/>
                    <a:pt x="3304" y="4930"/>
                    <a:pt x="4328" y="4000"/>
                  </a:cubicBezTo>
                  <a:cubicBezTo>
                    <a:pt x="5507" y="2945"/>
                    <a:pt x="6437" y="1456"/>
                    <a:pt x="7430" y="184"/>
                  </a:cubicBezTo>
                  <a:cubicBezTo>
                    <a:pt x="7534" y="54"/>
                    <a:pt x="7397" y="0"/>
                    <a:pt x="7190" y="0"/>
                  </a:cubicBezTo>
                  <a:close/>
                </a:path>
              </a:pathLst>
            </a:custGeom>
            <a:solidFill>
              <a:srgbClr val="DBC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25;p60">
              <a:extLst>
                <a:ext uri="{FF2B5EF4-FFF2-40B4-BE49-F238E27FC236}">
                  <a16:creationId xmlns:a16="http://schemas.microsoft.com/office/drawing/2014/main" id="{EC8628CD-B599-67D0-C3F9-BA17B3FCBB7E}"/>
                </a:ext>
              </a:extLst>
            </p:cNvPr>
            <p:cNvSpPr/>
            <p:nvPr/>
          </p:nvSpPr>
          <p:spPr>
            <a:xfrm>
              <a:off x="5756375" y="1108250"/>
              <a:ext cx="271325" cy="233725"/>
            </a:xfrm>
            <a:custGeom>
              <a:avLst/>
              <a:gdLst/>
              <a:ahLst/>
              <a:cxnLst/>
              <a:rect l="l" t="t" r="r" b="b"/>
              <a:pathLst>
                <a:path w="10853" h="9349" extrusionOk="0">
                  <a:moveTo>
                    <a:pt x="10195" y="1"/>
                  </a:moveTo>
                  <a:cubicBezTo>
                    <a:pt x="9987" y="1"/>
                    <a:pt x="9767" y="76"/>
                    <a:pt x="9651" y="239"/>
                  </a:cubicBezTo>
                  <a:cubicBezTo>
                    <a:pt x="7200" y="3682"/>
                    <a:pt x="3509" y="5853"/>
                    <a:pt x="407" y="8676"/>
                  </a:cubicBezTo>
                  <a:cubicBezTo>
                    <a:pt x="1" y="9037"/>
                    <a:pt x="366" y="9349"/>
                    <a:pt x="750" y="9349"/>
                  </a:cubicBezTo>
                  <a:cubicBezTo>
                    <a:pt x="894" y="9349"/>
                    <a:pt x="1041" y="9305"/>
                    <a:pt x="1151" y="9203"/>
                  </a:cubicBezTo>
                  <a:lnTo>
                    <a:pt x="1182" y="9172"/>
                  </a:lnTo>
                  <a:cubicBezTo>
                    <a:pt x="4346" y="6319"/>
                    <a:pt x="8100" y="4116"/>
                    <a:pt x="10581" y="580"/>
                  </a:cubicBezTo>
                  <a:cubicBezTo>
                    <a:pt x="10853" y="211"/>
                    <a:pt x="10542" y="1"/>
                    <a:pt x="10195" y="1"/>
                  </a:cubicBezTo>
                  <a:close/>
                </a:path>
              </a:pathLst>
            </a:custGeom>
            <a:solidFill>
              <a:srgbClr val="DBC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226;p60">
              <a:extLst>
                <a:ext uri="{FF2B5EF4-FFF2-40B4-BE49-F238E27FC236}">
                  <a16:creationId xmlns:a16="http://schemas.microsoft.com/office/drawing/2014/main" id="{2030184D-2611-CF7C-F8C9-FD664ECD71E2}"/>
                </a:ext>
              </a:extLst>
            </p:cNvPr>
            <p:cNvSpPr/>
            <p:nvPr/>
          </p:nvSpPr>
          <p:spPr>
            <a:xfrm>
              <a:off x="5735200" y="1265575"/>
              <a:ext cx="237025" cy="162300"/>
            </a:xfrm>
            <a:custGeom>
              <a:avLst/>
              <a:gdLst/>
              <a:ahLst/>
              <a:cxnLst/>
              <a:rect l="l" t="t" r="r" b="b"/>
              <a:pathLst>
                <a:path w="9481" h="6492" extrusionOk="0">
                  <a:moveTo>
                    <a:pt x="8771" y="1"/>
                  </a:moveTo>
                  <a:cubicBezTo>
                    <a:pt x="8562" y="1"/>
                    <a:pt x="8345" y="49"/>
                    <a:pt x="8233" y="150"/>
                  </a:cubicBezTo>
                  <a:cubicBezTo>
                    <a:pt x="5783" y="2290"/>
                    <a:pt x="3208" y="4213"/>
                    <a:pt x="478" y="5950"/>
                  </a:cubicBezTo>
                  <a:cubicBezTo>
                    <a:pt x="1" y="6246"/>
                    <a:pt x="390" y="6492"/>
                    <a:pt x="791" y="6492"/>
                  </a:cubicBezTo>
                  <a:cubicBezTo>
                    <a:pt x="937" y="6492"/>
                    <a:pt x="1084" y="6459"/>
                    <a:pt x="1192" y="6385"/>
                  </a:cubicBezTo>
                  <a:lnTo>
                    <a:pt x="1192" y="6416"/>
                  </a:lnTo>
                  <a:cubicBezTo>
                    <a:pt x="3983" y="4616"/>
                    <a:pt x="6651" y="2631"/>
                    <a:pt x="9164" y="429"/>
                  </a:cubicBezTo>
                  <a:cubicBezTo>
                    <a:pt x="9481" y="151"/>
                    <a:pt x="9140" y="1"/>
                    <a:pt x="8771" y="1"/>
                  </a:cubicBezTo>
                  <a:close/>
                </a:path>
              </a:pathLst>
            </a:custGeom>
            <a:solidFill>
              <a:srgbClr val="DBC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227;p60">
              <a:extLst>
                <a:ext uri="{FF2B5EF4-FFF2-40B4-BE49-F238E27FC236}">
                  <a16:creationId xmlns:a16="http://schemas.microsoft.com/office/drawing/2014/main" id="{A6E81D04-C6AD-F109-3D50-860821A5EDB5}"/>
                </a:ext>
              </a:extLst>
            </p:cNvPr>
            <p:cNvSpPr/>
            <p:nvPr/>
          </p:nvSpPr>
          <p:spPr>
            <a:xfrm>
              <a:off x="5725275" y="1298675"/>
              <a:ext cx="318875" cy="286475"/>
            </a:xfrm>
            <a:custGeom>
              <a:avLst/>
              <a:gdLst/>
              <a:ahLst/>
              <a:cxnLst/>
              <a:rect l="l" t="t" r="r" b="b"/>
              <a:pathLst>
                <a:path w="12755" h="11459" extrusionOk="0">
                  <a:moveTo>
                    <a:pt x="12147" y="1"/>
                  </a:moveTo>
                  <a:cubicBezTo>
                    <a:pt x="11922" y="1"/>
                    <a:pt x="11671" y="66"/>
                    <a:pt x="11546" y="191"/>
                  </a:cubicBezTo>
                  <a:cubicBezTo>
                    <a:pt x="9592" y="2207"/>
                    <a:pt x="7637" y="4192"/>
                    <a:pt x="5559" y="6053"/>
                  </a:cubicBezTo>
                  <a:cubicBezTo>
                    <a:pt x="3729" y="7697"/>
                    <a:pt x="1620" y="9124"/>
                    <a:pt x="162" y="11109"/>
                  </a:cubicBezTo>
                  <a:cubicBezTo>
                    <a:pt x="1" y="11351"/>
                    <a:pt x="224" y="11459"/>
                    <a:pt x="512" y="11459"/>
                  </a:cubicBezTo>
                  <a:cubicBezTo>
                    <a:pt x="777" y="11459"/>
                    <a:pt x="1097" y="11366"/>
                    <a:pt x="1216" y="11202"/>
                  </a:cubicBezTo>
                  <a:cubicBezTo>
                    <a:pt x="2736" y="9093"/>
                    <a:pt x="5094" y="7573"/>
                    <a:pt x="6986" y="5836"/>
                  </a:cubicBezTo>
                  <a:cubicBezTo>
                    <a:pt x="8878" y="4099"/>
                    <a:pt x="10708" y="2300"/>
                    <a:pt x="12477" y="439"/>
                  </a:cubicBezTo>
                  <a:cubicBezTo>
                    <a:pt x="12754" y="142"/>
                    <a:pt x="12479" y="1"/>
                    <a:pt x="12147" y="1"/>
                  </a:cubicBezTo>
                  <a:close/>
                </a:path>
              </a:pathLst>
            </a:custGeom>
            <a:solidFill>
              <a:srgbClr val="DBC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28;p60">
              <a:extLst>
                <a:ext uri="{FF2B5EF4-FFF2-40B4-BE49-F238E27FC236}">
                  <a16:creationId xmlns:a16="http://schemas.microsoft.com/office/drawing/2014/main" id="{EF3CF8B6-6823-2111-46D8-792598C4DAF0}"/>
                </a:ext>
              </a:extLst>
            </p:cNvPr>
            <p:cNvSpPr/>
            <p:nvPr/>
          </p:nvSpPr>
          <p:spPr>
            <a:xfrm>
              <a:off x="5714900" y="1525850"/>
              <a:ext cx="236700" cy="168100"/>
            </a:xfrm>
            <a:custGeom>
              <a:avLst/>
              <a:gdLst/>
              <a:ahLst/>
              <a:cxnLst/>
              <a:rect l="l" t="t" r="r" b="b"/>
              <a:pathLst>
                <a:path w="9468" h="6724" extrusionOk="0">
                  <a:moveTo>
                    <a:pt x="9068" y="1"/>
                  </a:moveTo>
                  <a:cubicBezTo>
                    <a:pt x="8789" y="1"/>
                    <a:pt x="8403" y="89"/>
                    <a:pt x="8270" y="223"/>
                  </a:cubicBezTo>
                  <a:cubicBezTo>
                    <a:pt x="6967" y="1681"/>
                    <a:pt x="5478" y="2922"/>
                    <a:pt x="3834" y="3977"/>
                  </a:cubicBezTo>
                  <a:cubicBezTo>
                    <a:pt x="2624" y="4752"/>
                    <a:pt x="1290" y="5310"/>
                    <a:pt x="236" y="6365"/>
                  </a:cubicBezTo>
                  <a:cubicBezTo>
                    <a:pt x="0" y="6617"/>
                    <a:pt x="212" y="6724"/>
                    <a:pt x="494" y="6724"/>
                  </a:cubicBezTo>
                  <a:cubicBezTo>
                    <a:pt x="733" y="6724"/>
                    <a:pt x="1022" y="6648"/>
                    <a:pt x="1135" y="6520"/>
                  </a:cubicBezTo>
                  <a:cubicBezTo>
                    <a:pt x="2376" y="5279"/>
                    <a:pt x="4113" y="4597"/>
                    <a:pt x="5540" y="3604"/>
                  </a:cubicBezTo>
                  <a:cubicBezTo>
                    <a:pt x="6936" y="2612"/>
                    <a:pt x="8177" y="1495"/>
                    <a:pt x="9324" y="223"/>
                  </a:cubicBezTo>
                  <a:cubicBezTo>
                    <a:pt x="9467" y="66"/>
                    <a:pt x="9307" y="1"/>
                    <a:pt x="9068" y="1"/>
                  </a:cubicBezTo>
                  <a:close/>
                </a:path>
              </a:pathLst>
            </a:custGeom>
            <a:solidFill>
              <a:srgbClr val="DBC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29;p60">
              <a:extLst>
                <a:ext uri="{FF2B5EF4-FFF2-40B4-BE49-F238E27FC236}">
                  <a16:creationId xmlns:a16="http://schemas.microsoft.com/office/drawing/2014/main" id="{0EDE0FFD-BC7F-1797-A4D2-7A8033009DF2}"/>
                </a:ext>
              </a:extLst>
            </p:cNvPr>
            <p:cNvSpPr/>
            <p:nvPr/>
          </p:nvSpPr>
          <p:spPr>
            <a:xfrm>
              <a:off x="5728800" y="1582800"/>
              <a:ext cx="264250" cy="211475"/>
            </a:xfrm>
            <a:custGeom>
              <a:avLst/>
              <a:gdLst/>
              <a:ahLst/>
              <a:cxnLst/>
              <a:rect l="l" t="t" r="r" b="b"/>
              <a:pathLst>
                <a:path w="10570" h="8459" extrusionOk="0">
                  <a:moveTo>
                    <a:pt x="10024" y="0"/>
                  </a:moveTo>
                  <a:cubicBezTo>
                    <a:pt x="9787" y="0"/>
                    <a:pt x="9510" y="54"/>
                    <a:pt x="9389" y="148"/>
                  </a:cubicBezTo>
                  <a:cubicBezTo>
                    <a:pt x="7714" y="1450"/>
                    <a:pt x="6163" y="2939"/>
                    <a:pt x="4767" y="4552"/>
                  </a:cubicBezTo>
                  <a:cubicBezTo>
                    <a:pt x="3402" y="6072"/>
                    <a:pt x="1386" y="6631"/>
                    <a:pt x="145" y="8213"/>
                  </a:cubicBezTo>
                  <a:cubicBezTo>
                    <a:pt x="1" y="8386"/>
                    <a:pt x="165" y="8458"/>
                    <a:pt x="404" y="8458"/>
                  </a:cubicBezTo>
                  <a:cubicBezTo>
                    <a:pt x="678" y="8458"/>
                    <a:pt x="1052" y="8362"/>
                    <a:pt x="1169" y="8213"/>
                  </a:cubicBezTo>
                  <a:cubicBezTo>
                    <a:pt x="2285" y="6817"/>
                    <a:pt x="4208" y="6289"/>
                    <a:pt x="5449" y="4956"/>
                  </a:cubicBezTo>
                  <a:cubicBezTo>
                    <a:pt x="7000" y="3312"/>
                    <a:pt x="8458" y="1667"/>
                    <a:pt x="10288" y="303"/>
                  </a:cubicBezTo>
                  <a:cubicBezTo>
                    <a:pt x="10570" y="92"/>
                    <a:pt x="10333" y="0"/>
                    <a:pt x="10024" y="0"/>
                  </a:cubicBezTo>
                  <a:close/>
                </a:path>
              </a:pathLst>
            </a:custGeom>
            <a:solidFill>
              <a:srgbClr val="DBC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30;p60">
              <a:extLst>
                <a:ext uri="{FF2B5EF4-FFF2-40B4-BE49-F238E27FC236}">
                  <a16:creationId xmlns:a16="http://schemas.microsoft.com/office/drawing/2014/main" id="{93E22988-0A60-709C-1EC1-14A685A33A2E}"/>
                </a:ext>
              </a:extLst>
            </p:cNvPr>
            <p:cNvSpPr/>
            <p:nvPr/>
          </p:nvSpPr>
          <p:spPr>
            <a:xfrm>
              <a:off x="5751975" y="1755625"/>
              <a:ext cx="209625" cy="185625"/>
            </a:xfrm>
            <a:custGeom>
              <a:avLst/>
              <a:gdLst/>
              <a:ahLst/>
              <a:cxnLst/>
              <a:rect l="l" t="t" r="r" b="b"/>
              <a:pathLst>
                <a:path w="8385" h="7425" extrusionOk="0">
                  <a:moveTo>
                    <a:pt x="8083" y="1"/>
                  </a:moveTo>
                  <a:cubicBezTo>
                    <a:pt x="7787" y="1"/>
                    <a:pt x="7337" y="102"/>
                    <a:pt x="7221" y="276"/>
                  </a:cubicBezTo>
                  <a:cubicBezTo>
                    <a:pt x="5422" y="3223"/>
                    <a:pt x="955" y="3595"/>
                    <a:pt x="24" y="7255"/>
                  </a:cubicBezTo>
                  <a:cubicBezTo>
                    <a:pt x="1" y="7374"/>
                    <a:pt x="149" y="7424"/>
                    <a:pt x="345" y="7424"/>
                  </a:cubicBezTo>
                  <a:cubicBezTo>
                    <a:pt x="662" y="7424"/>
                    <a:pt x="1103" y="7292"/>
                    <a:pt x="1141" y="7100"/>
                  </a:cubicBezTo>
                  <a:cubicBezTo>
                    <a:pt x="2041" y="3564"/>
                    <a:pt x="6538" y="3037"/>
                    <a:pt x="8338" y="121"/>
                  </a:cubicBezTo>
                  <a:cubicBezTo>
                    <a:pt x="8385" y="39"/>
                    <a:pt x="8263" y="1"/>
                    <a:pt x="8083" y="1"/>
                  </a:cubicBezTo>
                  <a:close/>
                </a:path>
              </a:pathLst>
            </a:custGeom>
            <a:solidFill>
              <a:srgbClr val="DBC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31;p60">
              <a:extLst>
                <a:ext uri="{FF2B5EF4-FFF2-40B4-BE49-F238E27FC236}">
                  <a16:creationId xmlns:a16="http://schemas.microsoft.com/office/drawing/2014/main" id="{FA2FC94E-5E63-8DCF-E898-0B6B32B6CC03}"/>
                </a:ext>
              </a:extLst>
            </p:cNvPr>
            <p:cNvSpPr/>
            <p:nvPr/>
          </p:nvSpPr>
          <p:spPr>
            <a:xfrm>
              <a:off x="5766875" y="1817475"/>
              <a:ext cx="199525" cy="178925"/>
            </a:xfrm>
            <a:custGeom>
              <a:avLst/>
              <a:gdLst/>
              <a:ahLst/>
              <a:cxnLst/>
              <a:rect l="l" t="t" r="r" b="b"/>
              <a:pathLst>
                <a:path w="7981" h="7157" extrusionOk="0">
                  <a:moveTo>
                    <a:pt x="7543" y="0"/>
                  </a:moveTo>
                  <a:cubicBezTo>
                    <a:pt x="7298" y="0"/>
                    <a:pt x="6979" y="69"/>
                    <a:pt x="6873" y="159"/>
                  </a:cubicBezTo>
                  <a:cubicBezTo>
                    <a:pt x="4423" y="2207"/>
                    <a:pt x="1538" y="4130"/>
                    <a:pt x="49" y="7015"/>
                  </a:cubicBezTo>
                  <a:cubicBezTo>
                    <a:pt x="0" y="7112"/>
                    <a:pt x="137" y="7157"/>
                    <a:pt x="331" y="7157"/>
                  </a:cubicBezTo>
                  <a:cubicBezTo>
                    <a:pt x="632" y="7157"/>
                    <a:pt x="1071" y="7048"/>
                    <a:pt x="1165" y="6860"/>
                  </a:cubicBezTo>
                  <a:cubicBezTo>
                    <a:pt x="2592" y="4099"/>
                    <a:pt x="5384" y="2238"/>
                    <a:pt x="7742" y="283"/>
                  </a:cubicBezTo>
                  <a:cubicBezTo>
                    <a:pt x="7980" y="76"/>
                    <a:pt x="7802" y="0"/>
                    <a:pt x="7543" y="0"/>
                  </a:cubicBezTo>
                  <a:close/>
                </a:path>
              </a:pathLst>
            </a:custGeom>
            <a:solidFill>
              <a:srgbClr val="DBC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32;p60">
              <a:extLst>
                <a:ext uri="{FF2B5EF4-FFF2-40B4-BE49-F238E27FC236}">
                  <a16:creationId xmlns:a16="http://schemas.microsoft.com/office/drawing/2014/main" id="{F8F2F5E8-EF3C-F53F-4449-B8C568166A3E}"/>
                </a:ext>
              </a:extLst>
            </p:cNvPr>
            <p:cNvSpPr/>
            <p:nvPr/>
          </p:nvSpPr>
          <p:spPr>
            <a:xfrm>
              <a:off x="5775900" y="1894000"/>
              <a:ext cx="252425" cy="188125"/>
            </a:xfrm>
            <a:custGeom>
              <a:avLst/>
              <a:gdLst/>
              <a:ahLst/>
              <a:cxnLst/>
              <a:rect l="l" t="t" r="r" b="b"/>
              <a:pathLst>
                <a:path w="10097" h="7525" extrusionOk="0">
                  <a:moveTo>
                    <a:pt x="9477" y="0"/>
                  </a:moveTo>
                  <a:cubicBezTo>
                    <a:pt x="9249" y="0"/>
                    <a:pt x="8994" y="57"/>
                    <a:pt x="8870" y="169"/>
                  </a:cubicBezTo>
                  <a:cubicBezTo>
                    <a:pt x="6171" y="2496"/>
                    <a:pt x="1952" y="3923"/>
                    <a:pt x="122" y="7180"/>
                  </a:cubicBezTo>
                  <a:cubicBezTo>
                    <a:pt x="0" y="7423"/>
                    <a:pt x="207" y="7525"/>
                    <a:pt x="472" y="7525"/>
                  </a:cubicBezTo>
                  <a:cubicBezTo>
                    <a:pt x="746" y="7525"/>
                    <a:pt x="1082" y="7415"/>
                    <a:pt x="1177" y="7242"/>
                  </a:cubicBezTo>
                  <a:cubicBezTo>
                    <a:pt x="2945" y="4078"/>
                    <a:pt x="7132" y="2682"/>
                    <a:pt x="9800" y="386"/>
                  </a:cubicBezTo>
                  <a:cubicBezTo>
                    <a:pt x="10097" y="127"/>
                    <a:pt x="9817" y="0"/>
                    <a:pt x="9477" y="0"/>
                  </a:cubicBezTo>
                  <a:close/>
                </a:path>
              </a:pathLst>
            </a:custGeom>
            <a:solidFill>
              <a:srgbClr val="DBC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33;p60">
              <a:extLst>
                <a:ext uri="{FF2B5EF4-FFF2-40B4-BE49-F238E27FC236}">
                  <a16:creationId xmlns:a16="http://schemas.microsoft.com/office/drawing/2014/main" id="{D662569E-5ED9-D0A2-A53F-861541007EB9}"/>
                </a:ext>
              </a:extLst>
            </p:cNvPr>
            <p:cNvSpPr/>
            <p:nvPr/>
          </p:nvSpPr>
          <p:spPr>
            <a:xfrm>
              <a:off x="5657450" y="751175"/>
              <a:ext cx="156125" cy="104050"/>
            </a:xfrm>
            <a:custGeom>
              <a:avLst/>
              <a:gdLst/>
              <a:ahLst/>
              <a:cxnLst/>
              <a:rect l="l" t="t" r="r" b="b"/>
              <a:pathLst>
                <a:path w="6245" h="4162" extrusionOk="0">
                  <a:moveTo>
                    <a:pt x="902" y="1"/>
                  </a:moveTo>
                  <a:cubicBezTo>
                    <a:pt x="492" y="1"/>
                    <a:pt x="0" y="320"/>
                    <a:pt x="269" y="656"/>
                  </a:cubicBezTo>
                  <a:cubicBezTo>
                    <a:pt x="1448" y="2300"/>
                    <a:pt x="3526" y="2766"/>
                    <a:pt x="4984" y="4068"/>
                  </a:cubicBezTo>
                  <a:cubicBezTo>
                    <a:pt x="5069" y="4133"/>
                    <a:pt x="5178" y="4162"/>
                    <a:pt x="5293" y="4162"/>
                  </a:cubicBezTo>
                  <a:cubicBezTo>
                    <a:pt x="5726" y="4162"/>
                    <a:pt x="6245" y="3760"/>
                    <a:pt x="5853" y="3417"/>
                  </a:cubicBezTo>
                  <a:cubicBezTo>
                    <a:pt x="4457" y="2176"/>
                    <a:pt x="2410" y="1711"/>
                    <a:pt x="1293" y="160"/>
                  </a:cubicBezTo>
                  <a:cubicBezTo>
                    <a:pt x="1207" y="48"/>
                    <a:pt x="1061" y="1"/>
                    <a:pt x="902" y="1"/>
                  </a:cubicBezTo>
                  <a:close/>
                </a:path>
              </a:pathLst>
            </a:custGeom>
            <a:solidFill>
              <a:srgbClr val="DBC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34;p60">
              <a:extLst>
                <a:ext uri="{FF2B5EF4-FFF2-40B4-BE49-F238E27FC236}">
                  <a16:creationId xmlns:a16="http://schemas.microsoft.com/office/drawing/2014/main" id="{A69D56F8-3040-4122-EF7A-DD24E590D5AB}"/>
                </a:ext>
              </a:extLst>
            </p:cNvPr>
            <p:cNvSpPr/>
            <p:nvPr/>
          </p:nvSpPr>
          <p:spPr>
            <a:xfrm>
              <a:off x="5633350" y="821175"/>
              <a:ext cx="176350" cy="149625"/>
            </a:xfrm>
            <a:custGeom>
              <a:avLst/>
              <a:gdLst/>
              <a:ahLst/>
              <a:cxnLst/>
              <a:rect l="l" t="t" r="r" b="b"/>
              <a:pathLst>
                <a:path w="7054" h="5985" extrusionOk="0">
                  <a:moveTo>
                    <a:pt x="996" y="0"/>
                  </a:moveTo>
                  <a:cubicBezTo>
                    <a:pt x="579" y="0"/>
                    <a:pt x="0" y="315"/>
                    <a:pt x="241" y="555"/>
                  </a:cubicBezTo>
                  <a:lnTo>
                    <a:pt x="5762" y="5890"/>
                  </a:lnTo>
                  <a:cubicBezTo>
                    <a:pt x="5835" y="5956"/>
                    <a:pt x="5950" y="5984"/>
                    <a:pt x="6079" y="5984"/>
                  </a:cubicBezTo>
                  <a:cubicBezTo>
                    <a:pt x="6494" y="5984"/>
                    <a:pt x="7054" y="5693"/>
                    <a:pt x="6817" y="5456"/>
                  </a:cubicBezTo>
                  <a:lnTo>
                    <a:pt x="1295" y="90"/>
                  </a:lnTo>
                  <a:cubicBezTo>
                    <a:pt x="1225" y="27"/>
                    <a:pt x="1117" y="0"/>
                    <a:pt x="996" y="0"/>
                  </a:cubicBezTo>
                  <a:close/>
                </a:path>
              </a:pathLst>
            </a:custGeom>
            <a:solidFill>
              <a:srgbClr val="DBC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35;p60">
              <a:extLst>
                <a:ext uri="{FF2B5EF4-FFF2-40B4-BE49-F238E27FC236}">
                  <a16:creationId xmlns:a16="http://schemas.microsoft.com/office/drawing/2014/main" id="{4A243DC2-4815-C632-8F39-1B919A677465}"/>
                </a:ext>
              </a:extLst>
            </p:cNvPr>
            <p:cNvSpPr/>
            <p:nvPr/>
          </p:nvSpPr>
          <p:spPr>
            <a:xfrm>
              <a:off x="5623200" y="935900"/>
              <a:ext cx="188200" cy="147250"/>
            </a:xfrm>
            <a:custGeom>
              <a:avLst/>
              <a:gdLst/>
              <a:ahLst/>
              <a:cxnLst/>
              <a:rect l="l" t="t" r="r" b="b"/>
              <a:pathLst>
                <a:path w="7528" h="5890" extrusionOk="0">
                  <a:moveTo>
                    <a:pt x="991" y="1"/>
                  </a:moveTo>
                  <a:cubicBezTo>
                    <a:pt x="617" y="1"/>
                    <a:pt x="0" y="308"/>
                    <a:pt x="150" y="433"/>
                  </a:cubicBezTo>
                  <a:lnTo>
                    <a:pt x="6323" y="5830"/>
                  </a:lnTo>
                  <a:cubicBezTo>
                    <a:pt x="6371" y="5872"/>
                    <a:pt x="6447" y="5890"/>
                    <a:pt x="6537" y="5890"/>
                  </a:cubicBezTo>
                  <a:cubicBezTo>
                    <a:pt x="6911" y="5890"/>
                    <a:pt x="7528" y="5583"/>
                    <a:pt x="7378" y="5458"/>
                  </a:cubicBezTo>
                  <a:lnTo>
                    <a:pt x="7378" y="5427"/>
                  </a:lnTo>
                  <a:lnTo>
                    <a:pt x="1205" y="60"/>
                  </a:lnTo>
                  <a:cubicBezTo>
                    <a:pt x="1157" y="19"/>
                    <a:pt x="1081" y="1"/>
                    <a:pt x="991" y="1"/>
                  </a:cubicBezTo>
                  <a:close/>
                </a:path>
              </a:pathLst>
            </a:custGeom>
            <a:solidFill>
              <a:srgbClr val="DBC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36;p60">
              <a:extLst>
                <a:ext uri="{FF2B5EF4-FFF2-40B4-BE49-F238E27FC236}">
                  <a16:creationId xmlns:a16="http://schemas.microsoft.com/office/drawing/2014/main" id="{3409D5CC-E628-4039-3279-EB2273E96F59}"/>
                </a:ext>
              </a:extLst>
            </p:cNvPr>
            <p:cNvSpPr/>
            <p:nvPr/>
          </p:nvSpPr>
          <p:spPr>
            <a:xfrm>
              <a:off x="5543975" y="1011625"/>
              <a:ext cx="265950" cy="202950"/>
            </a:xfrm>
            <a:custGeom>
              <a:avLst/>
              <a:gdLst/>
              <a:ahLst/>
              <a:cxnLst/>
              <a:rect l="l" t="t" r="r" b="b"/>
              <a:pathLst>
                <a:path w="10638" h="8118" extrusionOk="0">
                  <a:moveTo>
                    <a:pt x="1017" y="1"/>
                  </a:moveTo>
                  <a:cubicBezTo>
                    <a:pt x="606" y="1"/>
                    <a:pt x="0" y="338"/>
                    <a:pt x="248" y="537"/>
                  </a:cubicBezTo>
                  <a:cubicBezTo>
                    <a:pt x="3350" y="2956"/>
                    <a:pt x="6390" y="5438"/>
                    <a:pt x="9337" y="8043"/>
                  </a:cubicBezTo>
                  <a:cubicBezTo>
                    <a:pt x="9402" y="8095"/>
                    <a:pt x="9499" y="8117"/>
                    <a:pt x="9609" y="8117"/>
                  </a:cubicBezTo>
                  <a:cubicBezTo>
                    <a:pt x="10028" y="8117"/>
                    <a:pt x="10637" y="7799"/>
                    <a:pt x="10392" y="7578"/>
                  </a:cubicBezTo>
                  <a:cubicBezTo>
                    <a:pt x="7414" y="5003"/>
                    <a:pt x="4374" y="2491"/>
                    <a:pt x="1272" y="71"/>
                  </a:cubicBezTo>
                  <a:cubicBezTo>
                    <a:pt x="1210" y="22"/>
                    <a:pt x="1119" y="1"/>
                    <a:pt x="1017" y="1"/>
                  </a:cubicBezTo>
                  <a:close/>
                </a:path>
              </a:pathLst>
            </a:custGeom>
            <a:solidFill>
              <a:srgbClr val="DBC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237;p60">
              <a:extLst>
                <a:ext uri="{FF2B5EF4-FFF2-40B4-BE49-F238E27FC236}">
                  <a16:creationId xmlns:a16="http://schemas.microsoft.com/office/drawing/2014/main" id="{9006D77A-42BF-A369-7A06-3A3DFBF3CD65}"/>
                </a:ext>
              </a:extLst>
            </p:cNvPr>
            <p:cNvSpPr/>
            <p:nvPr/>
          </p:nvSpPr>
          <p:spPr>
            <a:xfrm>
              <a:off x="5548200" y="1167850"/>
              <a:ext cx="235525" cy="165425"/>
            </a:xfrm>
            <a:custGeom>
              <a:avLst/>
              <a:gdLst/>
              <a:ahLst/>
              <a:cxnLst/>
              <a:rect l="l" t="t" r="r" b="b"/>
              <a:pathLst>
                <a:path w="9421" h="6617" extrusionOk="0">
                  <a:moveTo>
                    <a:pt x="952" y="0"/>
                  </a:moveTo>
                  <a:cubicBezTo>
                    <a:pt x="585" y="0"/>
                    <a:pt x="0" y="295"/>
                    <a:pt x="48" y="367"/>
                  </a:cubicBezTo>
                  <a:cubicBezTo>
                    <a:pt x="2127" y="3004"/>
                    <a:pt x="5508" y="4710"/>
                    <a:pt x="8237" y="6571"/>
                  </a:cubicBezTo>
                  <a:cubicBezTo>
                    <a:pt x="8280" y="6603"/>
                    <a:pt x="8344" y="6617"/>
                    <a:pt x="8420" y="6617"/>
                  </a:cubicBezTo>
                  <a:cubicBezTo>
                    <a:pt x="8784" y="6617"/>
                    <a:pt x="9420" y="6302"/>
                    <a:pt x="9292" y="6199"/>
                  </a:cubicBezTo>
                  <a:lnTo>
                    <a:pt x="9292" y="6199"/>
                  </a:lnTo>
                  <a:lnTo>
                    <a:pt x="9292" y="6230"/>
                  </a:lnTo>
                  <a:cubicBezTo>
                    <a:pt x="6624" y="4369"/>
                    <a:pt x="3243" y="2663"/>
                    <a:pt x="1196" y="88"/>
                  </a:cubicBezTo>
                  <a:cubicBezTo>
                    <a:pt x="1147" y="25"/>
                    <a:pt x="1059" y="0"/>
                    <a:pt x="952" y="0"/>
                  </a:cubicBezTo>
                  <a:close/>
                </a:path>
              </a:pathLst>
            </a:custGeom>
            <a:solidFill>
              <a:srgbClr val="DBC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238;p60">
              <a:extLst>
                <a:ext uri="{FF2B5EF4-FFF2-40B4-BE49-F238E27FC236}">
                  <a16:creationId xmlns:a16="http://schemas.microsoft.com/office/drawing/2014/main" id="{A4D6B646-4F2B-4F6A-0C39-98983F4ECBDD}"/>
                </a:ext>
              </a:extLst>
            </p:cNvPr>
            <p:cNvSpPr/>
            <p:nvPr/>
          </p:nvSpPr>
          <p:spPr>
            <a:xfrm>
              <a:off x="5549225" y="1259600"/>
              <a:ext cx="223600" cy="158675"/>
            </a:xfrm>
            <a:custGeom>
              <a:avLst/>
              <a:gdLst/>
              <a:ahLst/>
              <a:cxnLst/>
              <a:rect l="l" t="t" r="r" b="b"/>
              <a:pathLst>
                <a:path w="8944" h="6347" extrusionOk="0">
                  <a:moveTo>
                    <a:pt x="989" y="1"/>
                  </a:moveTo>
                  <a:cubicBezTo>
                    <a:pt x="598" y="1"/>
                    <a:pt x="0" y="288"/>
                    <a:pt x="193" y="482"/>
                  </a:cubicBezTo>
                  <a:cubicBezTo>
                    <a:pt x="2396" y="2653"/>
                    <a:pt x="4908" y="4918"/>
                    <a:pt x="7700" y="6313"/>
                  </a:cubicBezTo>
                  <a:cubicBezTo>
                    <a:pt x="7741" y="6336"/>
                    <a:pt x="7798" y="6346"/>
                    <a:pt x="7864" y="6346"/>
                  </a:cubicBezTo>
                  <a:cubicBezTo>
                    <a:pt x="8248" y="6346"/>
                    <a:pt x="8944" y="6002"/>
                    <a:pt x="8600" y="5817"/>
                  </a:cubicBezTo>
                  <a:cubicBezTo>
                    <a:pt x="5901" y="4452"/>
                    <a:pt x="3419" y="2188"/>
                    <a:pt x="1248" y="79"/>
                  </a:cubicBezTo>
                  <a:cubicBezTo>
                    <a:pt x="1193" y="24"/>
                    <a:pt x="1099" y="1"/>
                    <a:pt x="989" y="1"/>
                  </a:cubicBezTo>
                  <a:close/>
                </a:path>
              </a:pathLst>
            </a:custGeom>
            <a:solidFill>
              <a:srgbClr val="DBC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239;p60">
              <a:extLst>
                <a:ext uri="{FF2B5EF4-FFF2-40B4-BE49-F238E27FC236}">
                  <a16:creationId xmlns:a16="http://schemas.microsoft.com/office/drawing/2014/main" id="{D995E278-2E88-9F4A-DE68-357287DFEAF7}"/>
                </a:ext>
              </a:extLst>
            </p:cNvPr>
            <p:cNvSpPr/>
            <p:nvPr/>
          </p:nvSpPr>
          <p:spPr>
            <a:xfrm>
              <a:off x="5569200" y="1429125"/>
              <a:ext cx="188275" cy="142575"/>
            </a:xfrm>
            <a:custGeom>
              <a:avLst/>
              <a:gdLst/>
              <a:ahLst/>
              <a:cxnLst/>
              <a:rect l="l" t="t" r="r" b="b"/>
              <a:pathLst>
                <a:path w="7531" h="5703" extrusionOk="0">
                  <a:moveTo>
                    <a:pt x="1028" y="1"/>
                  </a:moveTo>
                  <a:cubicBezTo>
                    <a:pt x="632" y="1"/>
                    <a:pt x="0" y="318"/>
                    <a:pt x="201" y="494"/>
                  </a:cubicBezTo>
                  <a:lnTo>
                    <a:pt x="6281" y="5643"/>
                  </a:lnTo>
                  <a:cubicBezTo>
                    <a:pt x="6328" y="5685"/>
                    <a:pt x="6405" y="5702"/>
                    <a:pt x="6496" y="5702"/>
                  </a:cubicBezTo>
                  <a:cubicBezTo>
                    <a:pt x="6883" y="5702"/>
                    <a:pt x="7530" y="5385"/>
                    <a:pt x="7304" y="5209"/>
                  </a:cubicBezTo>
                  <a:lnTo>
                    <a:pt x="1256" y="60"/>
                  </a:lnTo>
                  <a:cubicBezTo>
                    <a:pt x="1202" y="18"/>
                    <a:pt x="1122" y="1"/>
                    <a:pt x="1028" y="1"/>
                  </a:cubicBezTo>
                  <a:close/>
                </a:path>
              </a:pathLst>
            </a:custGeom>
            <a:solidFill>
              <a:srgbClr val="DBC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4240;p60">
              <a:extLst>
                <a:ext uri="{FF2B5EF4-FFF2-40B4-BE49-F238E27FC236}">
                  <a16:creationId xmlns:a16="http://schemas.microsoft.com/office/drawing/2014/main" id="{5D0CF777-F418-E48B-7BE5-3DCBBA112EE9}"/>
                </a:ext>
              </a:extLst>
            </p:cNvPr>
            <p:cNvSpPr/>
            <p:nvPr/>
          </p:nvSpPr>
          <p:spPr>
            <a:xfrm>
              <a:off x="5506625" y="1551575"/>
              <a:ext cx="250000" cy="134500"/>
            </a:xfrm>
            <a:custGeom>
              <a:avLst/>
              <a:gdLst/>
              <a:ahLst/>
              <a:cxnLst/>
              <a:rect l="l" t="t" r="r" b="b"/>
              <a:pathLst>
                <a:path w="10000" h="5380" extrusionOk="0">
                  <a:moveTo>
                    <a:pt x="1052" y="0"/>
                  </a:moveTo>
                  <a:cubicBezTo>
                    <a:pt x="665" y="0"/>
                    <a:pt x="0" y="355"/>
                    <a:pt x="160" y="435"/>
                  </a:cubicBezTo>
                  <a:lnTo>
                    <a:pt x="8815" y="5336"/>
                  </a:lnTo>
                  <a:cubicBezTo>
                    <a:pt x="8861" y="5367"/>
                    <a:pt x="8924" y="5380"/>
                    <a:pt x="8997" y="5380"/>
                  </a:cubicBezTo>
                  <a:cubicBezTo>
                    <a:pt x="9370" y="5380"/>
                    <a:pt x="9999" y="5042"/>
                    <a:pt x="9869" y="4964"/>
                  </a:cubicBezTo>
                  <a:lnTo>
                    <a:pt x="1215" y="32"/>
                  </a:lnTo>
                  <a:cubicBezTo>
                    <a:pt x="1171" y="10"/>
                    <a:pt x="1115" y="0"/>
                    <a:pt x="1052" y="0"/>
                  </a:cubicBezTo>
                  <a:close/>
                </a:path>
              </a:pathLst>
            </a:custGeom>
            <a:solidFill>
              <a:srgbClr val="DBC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4241;p60">
              <a:extLst>
                <a:ext uri="{FF2B5EF4-FFF2-40B4-BE49-F238E27FC236}">
                  <a16:creationId xmlns:a16="http://schemas.microsoft.com/office/drawing/2014/main" id="{52A81A78-3F4E-83D6-F4D0-C5E3701A189F}"/>
                </a:ext>
              </a:extLst>
            </p:cNvPr>
            <p:cNvSpPr/>
            <p:nvPr/>
          </p:nvSpPr>
          <p:spPr>
            <a:xfrm>
              <a:off x="5546600" y="1651325"/>
              <a:ext cx="211350" cy="136325"/>
            </a:xfrm>
            <a:custGeom>
              <a:avLst/>
              <a:gdLst/>
              <a:ahLst/>
              <a:cxnLst/>
              <a:rect l="l" t="t" r="r" b="b"/>
              <a:pathLst>
                <a:path w="8454" h="5453" extrusionOk="0">
                  <a:moveTo>
                    <a:pt x="1067" y="0"/>
                  </a:moveTo>
                  <a:cubicBezTo>
                    <a:pt x="662" y="0"/>
                    <a:pt x="0" y="367"/>
                    <a:pt x="392" y="602"/>
                  </a:cubicBezTo>
                  <a:cubicBezTo>
                    <a:pt x="2780" y="1997"/>
                    <a:pt x="5044" y="3610"/>
                    <a:pt x="7154" y="5378"/>
                  </a:cubicBezTo>
                  <a:cubicBezTo>
                    <a:pt x="7219" y="5431"/>
                    <a:pt x="7317" y="5453"/>
                    <a:pt x="7428" y="5453"/>
                  </a:cubicBezTo>
                  <a:cubicBezTo>
                    <a:pt x="7846" y="5453"/>
                    <a:pt x="8453" y="5140"/>
                    <a:pt x="8208" y="4944"/>
                  </a:cubicBezTo>
                  <a:cubicBezTo>
                    <a:pt x="6037" y="3114"/>
                    <a:pt x="3711" y="1470"/>
                    <a:pt x="1260" y="43"/>
                  </a:cubicBezTo>
                  <a:cubicBezTo>
                    <a:pt x="1211" y="14"/>
                    <a:pt x="1143" y="0"/>
                    <a:pt x="1067" y="0"/>
                  </a:cubicBezTo>
                  <a:close/>
                </a:path>
              </a:pathLst>
            </a:custGeom>
            <a:solidFill>
              <a:srgbClr val="DBC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4242;p60">
              <a:extLst>
                <a:ext uri="{FF2B5EF4-FFF2-40B4-BE49-F238E27FC236}">
                  <a16:creationId xmlns:a16="http://schemas.microsoft.com/office/drawing/2014/main" id="{CF2BA770-CE43-1E63-0BEF-3BF11C465C97}"/>
                </a:ext>
              </a:extLst>
            </p:cNvPr>
            <p:cNvSpPr/>
            <p:nvPr/>
          </p:nvSpPr>
          <p:spPr>
            <a:xfrm>
              <a:off x="5568800" y="1769900"/>
              <a:ext cx="213775" cy="147675"/>
            </a:xfrm>
            <a:custGeom>
              <a:avLst/>
              <a:gdLst/>
              <a:ahLst/>
              <a:cxnLst/>
              <a:rect l="l" t="t" r="r" b="b"/>
              <a:pathLst>
                <a:path w="8551" h="5907" extrusionOk="0">
                  <a:moveTo>
                    <a:pt x="1014" y="0"/>
                  </a:moveTo>
                  <a:cubicBezTo>
                    <a:pt x="633" y="0"/>
                    <a:pt x="1" y="316"/>
                    <a:pt x="155" y="418"/>
                  </a:cubicBezTo>
                  <a:cubicBezTo>
                    <a:pt x="2636" y="2093"/>
                    <a:pt x="5025" y="3893"/>
                    <a:pt x="7320" y="5847"/>
                  </a:cubicBezTo>
                  <a:cubicBezTo>
                    <a:pt x="7368" y="5889"/>
                    <a:pt x="7445" y="5906"/>
                    <a:pt x="7537" y="5906"/>
                  </a:cubicBezTo>
                  <a:cubicBezTo>
                    <a:pt x="7918" y="5906"/>
                    <a:pt x="8550" y="5600"/>
                    <a:pt x="8375" y="5474"/>
                  </a:cubicBezTo>
                  <a:cubicBezTo>
                    <a:pt x="6080" y="3520"/>
                    <a:pt x="3691" y="1690"/>
                    <a:pt x="1210" y="46"/>
                  </a:cubicBezTo>
                  <a:cubicBezTo>
                    <a:pt x="1161" y="14"/>
                    <a:pt x="1093" y="0"/>
                    <a:pt x="1014" y="0"/>
                  </a:cubicBezTo>
                  <a:close/>
                </a:path>
              </a:pathLst>
            </a:custGeom>
            <a:solidFill>
              <a:srgbClr val="DBC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4243;p60">
              <a:extLst>
                <a:ext uri="{FF2B5EF4-FFF2-40B4-BE49-F238E27FC236}">
                  <a16:creationId xmlns:a16="http://schemas.microsoft.com/office/drawing/2014/main" id="{3D14A064-766C-A613-38F2-7A2B0CE63E63}"/>
                </a:ext>
              </a:extLst>
            </p:cNvPr>
            <p:cNvSpPr/>
            <p:nvPr/>
          </p:nvSpPr>
          <p:spPr>
            <a:xfrm>
              <a:off x="5570850" y="1845950"/>
              <a:ext cx="215975" cy="146500"/>
            </a:xfrm>
            <a:custGeom>
              <a:avLst/>
              <a:gdLst/>
              <a:ahLst/>
              <a:cxnLst/>
              <a:rect l="l" t="t" r="r" b="b"/>
              <a:pathLst>
                <a:path w="8639" h="5860" extrusionOk="0">
                  <a:moveTo>
                    <a:pt x="1007" y="0"/>
                  </a:moveTo>
                  <a:cubicBezTo>
                    <a:pt x="634" y="0"/>
                    <a:pt x="0" y="338"/>
                    <a:pt x="104" y="416"/>
                  </a:cubicBezTo>
                  <a:cubicBezTo>
                    <a:pt x="2617" y="2122"/>
                    <a:pt x="5067" y="3921"/>
                    <a:pt x="7456" y="5814"/>
                  </a:cubicBezTo>
                  <a:cubicBezTo>
                    <a:pt x="7493" y="5845"/>
                    <a:pt x="7553" y="5859"/>
                    <a:pt x="7626" y="5859"/>
                  </a:cubicBezTo>
                  <a:cubicBezTo>
                    <a:pt x="7979" y="5859"/>
                    <a:pt x="8639" y="5539"/>
                    <a:pt x="8510" y="5410"/>
                  </a:cubicBezTo>
                  <a:cubicBezTo>
                    <a:pt x="6122" y="3549"/>
                    <a:pt x="3671" y="1750"/>
                    <a:pt x="1190" y="44"/>
                  </a:cubicBezTo>
                  <a:cubicBezTo>
                    <a:pt x="1144" y="13"/>
                    <a:pt x="1081" y="0"/>
                    <a:pt x="1007" y="0"/>
                  </a:cubicBezTo>
                  <a:close/>
                </a:path>
              </a:pathLst>
            </a:custGeom>
            <a:solidFill>
              <a:srgbClr val="DBC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4244;p60">
              <a:extLst>
                <a:ext uri="{FF2B5EF4-FFF2-40B4-BE49-F238E27FC236}">
                  <a16:creationId xmlns:a16="http://schemas.microsoft.com/office/drawing/2014/main" id="{F95DA229-536C-0A19-34C7-AF6D24E4D6A4}"/>
                </a:ext>
              </a:extLst>
            </p:cNvPr>
            <p:cNvSpPr/>
            <p:nvPr/>
          </p:nvSpPr>
          <p:spPr>
            <a:xfrm>
              <a:off x="5569475" y="1936175"/>
              <a:ext cx="229950" cy="152050"/>
            </a:xfrm>
            <a:custGeom>
              <a:avLst/>
              <a:gdLst/>
              <a:ahLst/>
              <a:cxnLst/>
              <a:rect l="l" t="t" r="r" b="b"/>
              <a:pathLst>
                <a:path w="9198" h="6082" extrusionOk="0">
                  <a:moveTo>
                    <a:pt x="1110" y="0"/>
                  </a:moveTo>
                  <a:cubicBezTo>
                    <a:pt x="719" y="0"/>
                    <a:pt x="1" y="344"/>
                    <a:pt x="345" y="530"/>
                  </a:cubicBezTo>
                  <a:cubicBezTo>
                    <a:pt x="3075" y="2080"/>
                    <a:pt x="5618" y="3911"/>
                    <a:pt x="7945" y="6020"/>
                  </a:cubicBezTo>
                  <a:cubicBezTo>
                    <a:pt x="8001" y="6063"/>
                    <a:pt x="8086" y="6082"/>
                    <a:pt x="8186" y="6082"/>
                  </a:cubicBezTo>
                  <a:cubicBezTo>
                    <a:pt x="8583" y="6082"/>
                    <a:pt x="9198" y="5784"/>
                    <a:pt x="8999" y="5586"/>
                  </a:cubicBezTo>
                  <a:cubicBezTo>
                    <a:pt x="6611" y="3476"/>
                    <a:pt x="4036" y="1615"/>
                    <a:pt x="1276" y="33"/>
                  </a:cubicBezTo>
                  <a:cubicBezTo>
                    <a:pt x="1235" y="11"/>
                    <a:pt x="1177" y="0"/>
                    <a:pt x="1110" y="0"/>
                  </a:cubicBezTo>
                  <a:close/>
                </a:path>
              </a:pathLst>
            </a:custGeom>
            <a:solidFill>
              <a:srgbClr val="DBC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4066;p60">
            <a:extLst>
              <a:ext uri="{FF2B5EF4-FFF2-40B4-BE49-F238E27FC236}">
                <a16:creationId xmlns:a16="http://schemas.microsoft.com/office/drawing/2014/main" id="{D3AAA462-3982-5059-A22B-3D373D596DDF}"/>
              </a:ext>
            </a:extLst>
          </p:cNvPr>
          <p:cNvGrpSpPr/>
          <p:nvPr/>
        </p:nvGrpSpPr>
        <p:grpSpPr>
          <a:xfrm>
            <a:off x="393041" y="1970709"/>
            <a:ext cx="832513" cy="758781"/>
            <a:chOff x="3120575" y="513350"/>
            <a:chExt cx="1140775" cy="1016575"/>
          </a:xfrm>
        </p:grpSpPr>
        <p:sp>
          <p:nvSpPr>
            <p:cNvPr id="3786" name="Google Shape;4067;p60">
              <a:extLst>
                <a:ext uri="{FF2B5EF4-FFF2-40B4-BE49-F238E27FC236}">
                  <a16:creationId xmlns:a16="http://schemas.microsoft.com/office/drawing/2014/main" id="{3EC916E1-9052-F4F0-7352-E642C151A730}"/>
                </a:ext>
              </a:extLst>
            </p:cNvPr>
            <p:cNvSpPr/>
            <p:nvPr/>
          </p:nvSpPr>
          <p:spPr>
            <a:xfrm>
              <a:off x="3206650" y="521175"/>
              <a:ext cx="1054700" cy="1001775"/>
            </a:xfrm>
            <a:custGeom>
              <a:avLst/>
              <a:gdLst/>
              <a:ahLst/>
              <a:cxnLst/>
              <a:rect l="l" t="t" r="r" b="b"/>
              <a:pathLst>
                <a:path w="42188" h="40071" extrusionOk="0">
                  <a:moveTo>
                    <a:pt x="2622" y="14490"/>
                  </a:moveTo>
                  <a:cubicBezTo>
                    <a:pt x="1703" y="14490"/>
                    <a:pt x="675" y="14772"/>
                    <a:pt x="621" y="15657"/>
                  </a:cubicBezTo>
                  <a:cubicBezTo>
                    <a:pt x="559" y="16681"/>
                    <a:pt x="1862" y="17115"/>
                    <a:pt x="2886" y="17239"/>
                  </a:cubicBezTo>
                  <a:lnTo>
                    <a:pt x="17506" y="18758"/>
                  </a:lnTo>
                  <a:lnTo>
                    <a:pt x="17506" y="18758"/>
                  </a:lnTo>
                  <a:cubicBezTo>
                    <a:pt x="15828" y="18067"/>
                    <a:pt x="14170" y="17269"/>
                    <a:pt x="12471" y="16618"/>
                  </a:cubicBezTo>
                  <a:cubicBezTo>
                    <a:pt x="9462" y="15440"/>
                    <a:pt x="6267" y="14726"/>
                    <a:pt x="3041" y="14509"/>
                  </a:cubicBezTo>
                  <a:cubicBezTo>
                    <a:pt x="2907" y="14497"/>
                    <a:pt x="2765" y="14490"/>
                    <a:pt x="2622" y="14490"/>
                  </a:cubicBezTo>
                  <a:close/>
                  <a:moveTo>
                    <a:pt x="8562" y="7282"/>
                  </a:moveTo>
                  <a:cubicBezTo>
                    <a:pt x="7446" y="7282"/>
                    <a:pt x="7135" y="8895"/>
                    <a:pt x="7508" y="9949"/>
                  </a:cubicBezTo>
                  <a:cubicBezTo>
                    <a:pt x="8562" y="12896"/>
                    <a:pt x="11633" y="14571"/>
                    <a:pt x="14456" y="15967"/>
                  </a:cubicBezTo>
                  <a:lnTo>
                    <a:pt x="20758" y="19096"/>
                  </a:lnTo>
                  <a:lnTo>
                    <a:pt x="20758" y="19096"/>
                  </a:lnTo>
                  <a:lnTo>
                    <a:pt x="21689" y="19192"/>
                  </a:lnTo>
                  <a:lnTo>
                    <a:pt x="21689" y="19192"/>
                  </a:lnTo>
                  <a:lnTo>
                    <a:pt x="9896" y="8026"/>
                  </a:lnTo>
                  <a:cubicBezTo>
                    <a:pt x="9493" y="7654"/>
                    <a:pt x="9090" y="7282"/>
                    <a:pt x="8562" y="7282"/>
                  </a:cubicBezTo>
                  <a:close/>
                  <a:moveTo>
                    <a:pt x="21689" y="19192"/>
                  </a:moveTo>
                  <a:lnTo>
                    <a:pt x="21768" y="19267"/>
                  </a:lnTo>
                  <a:lnTo>
                    <a:pt x="21768" y="19267"/>
                  </a:lnTo>
                  <a:lnTo>
                    <a:pt x="21994" y="19224"/>
                  </a:lnTo>
                  <a:lnTo>
                    <a:pt x="21689" y="19192"/>
                  </a:lnTo>
                  <a:close/>
                  <a:moveTo>
                    <a:pt x="40574" y="11655"/>
                  </a:moveTo>
                  <a:cubicBezTo>
                    <a:pt x="34872" y="13375"/>
                    <a:pt x="29433" y="15946"/>
                    <a:pt x="24488" y="19282"/>
                  </a:cubicBezTo>
                  <a:lnTo>
                    <a:pt x="24488" y="19282"/>
                  </a:lnTo>
                  <a:lnTo>
                    <a:pt x="31827" y="17580"/>
                  </a:lnTo>
                  <a:cubicBezTo>
                    <a:pt x="33626" y="17177"/>
                    <a:pt x="35487" y="16743"/>
                    <a:pt x="37100" y="15843"/>
                  </a:cubicBezTo>
                  <a:cubicBezTo>
                    <a:pt x="38744" y="14943"/>
                    <a:pt x="40140" y="13486"/>
                    <a:pt x="40574" y="11655"/>
                  </a:cubicBezTo>
                  <a:close/>
                  <a:moveTo>
                    <a:pt x="21623" y="1"/>
                  </a:moveTo>
                  <a:cubicBezTo>
                    <a:pt x="20905" y="1"/>
                    <a:pt x="20211" y="576"/>
                    <a:pt x="19946" y="1264"/>
                  </a:cubicBezTo>
                  <a:cubicBezTo>
                    <a:pt x="19605" y="2101"/>
                    <a:pt x="19729" y="3001"/>
                    <a:pt x="19822" y="3870"/>
                  </a:cubicBezTo>
                  <a:lnTo>
                    <a:pt x="21652" y="17921"/>
                  </a:lnTo>
                  <a:cubicBezTo>
                    <a:pt x="19140" y="13330"/>
                    <a:pt x="17248" y="8460"/>
                    <a:pt x="16038" y="3404"/>
                  </a:cubicBezTo>
                  <a:cubicBezTo>
                    <a:pt x="15820" y="2533"/>
                    <a:pt x="15267" y="1446"/>
                    <a:pt x="14485" y="1446"/>
                  </a:cubicBezTo>
                  <a:cubicBezTo>
                    <a:pt x="14376" y="1446"/>
                    <a:pt x="14263" y="1467"/>
                    <a:pt x="14146" y="1512"/>
                  </a:cubicBezTo>
                  <a:cubicBezTo>
                    <a:pt x="13649" y="1729"/>
                    <a:pt x="13463" y="2319"/>
                    <a:pt x="13401" y="2846"/>
                  </a:cubicBezTo>
                  <a:cubicBezTo>
                    <a:pt x="13215" y="4955"/>
                    <a:pt x="14394" y="6909"/>
                    <a:pt x="15511" y="8678"/>
                  </a:cubicBezTo>
                  <a:lnTo>
                    <a:pt x="22183" y="19302"/>
                  </a:lnTo>
                  <a:lnTo>
                    <a:pt x="22183" y="19302"/>
                  </a:lnTo>
                  <a:cubicBezTo>
                    <a:pt x="22296" y="19204"/>
                    <a:pt x="22409" y="19106"/>
                    <a:pt x="22521" y="19007"/>
                  </a:cubicBezTo>
                  <a:lnTo>
                    <a:pt x="22521" y="19007"/>
                  </a:lnTo>
                  <a:cubicBezTo>
                    <a:pt x="22541" y="19136"/>
                    <a:pt x="22556" y="19264"/>
                    <a:pt x="22567" y="19392"/>
                  </a:cubicBezTo>
                  <a:lnTo>
                    <a:pt x="22567" y="19392"/>
                  </a:lnTo>
                  <a:cubicBezTo>
                    <a:pt x="23475" y="17218"/>
                    <a:pt x="23448" y="14717"/>
                    <a:pt x="23421" y="12338"/>
                  </a:cubicBezTo>
                  <a:cubicBezTo>
                    <a:pt x="23359" y="9174"/>
                    <a:pt x="23296" y="5979"/>
                    <a:pt x="23234" y="2815"/>
                  </a:cubicBezTo>
                  <a:cubicBezTo>
                    <a:pt x="23234" y="1729"/>
                    <a:pt x="23017" y="395"/>
                    <a:pt x="21994" y="54"/>
                  </a:cubicBezTo>
                  <a:cubicBezTo>
                    <a:pt x="21871" y="18"/>
                    <a:pt x="21746" y="1"/>
                    <a:pt x="21623" y="1"/>
                  </a:cubicBezTo>
                  <a:close/>
                  <a:moveTo>
                    <a:pt x="22800" y="19286"/>
                  </a:moveTo>
                  <a:lnTo>
                    <a:pt x="22800" y="19286"/>
                  </a:lnTo>
                  <a:cubicBezTo>
                    <a:pt x="22873" y="19353"/>
                    <a:pt x="22946" y="19420"/>
                    <a:pt x="23019" y="19486"/>
                  </a:cubicBezTo>
                  <a:lnTo>
                    <a:pt x="23019" y="19486"/>
                  </a:lnTo>
                  <a:lnTo>
                    <a:pt x="23070" y="19442"/>
                  </a:lnTo>
                  <a:lnTo>
                    <a:pt x="22800" y="19286"/>
                  </a:lnTo>
                  <a:close/>
                  <a:moveTo>
                    <a:pt x="24148" y="19361"/>
                  </a:moveTo>
                  <a:lnTo>
                    <a:pt x="24148" y="19361"/>
                  </a:lnTo>
                  <a:cubicBezTo>
                    <a:pt x="24128" y="19413"/>
                    <a:pt x="24108" y="19465"/>
                    <a:pt x="24089" y="19518"/>
                  </a:cubicBezTo>
                  <a:lnTo>
                    <a:pt x="24089" y="19518"/>
                  </a:lnTo>
                  <a:cubicBezTo>
                    <a:pt x="23949" y="19503"/>
                    <a:pt x="23809" y="19488"/>
                    <a:pt x="23669" y="19472"/>
                  </a:cubicBezTo>
                  <a:lnTo>
                    <a:pt x="24148" y="19361"/>
                  </a:lnTo>
                  <a:close/>
                  <a:moveTo>
                    <a:pt x="17506" y="18758"/>
                  </a:moveTo>
                  <a:cubicBezTo>
                    <a:pt x="18291" y="19081"/>
                    <a:pt x="19080" y="19380"/>
                    <a:pt x="19880" y="19630"/>
                  </a:cubicBezTo>
                  <a:lnTo>
                    <a:pt x="19880" y="19630"/>
                  </a:lnTo>
                  <a:lnTo>
                    <a:pt x="21289" y="19359"/>
                  </a:lnTo>
                  <a:lnTo>
                    <a:pt x="20758" y="19096"/>
                  </a:lnTo>
                  <a:lnTo>
                    <a:pt x="20758" y="19096"/>
                  </a:lnTo>
                  <a:lnTo>
                    <a:pt x="17506" y="18758"/>
                  </a:lnTo>
                  <a:close/>
                  <a:moveTo>
                    <a:pt x="22489" y="19950"/>
                  </a:moveTo>
                  <a:lnTo>
                    <a:pt x="22501" y="19961"/>
                  </a:lnTo>
                  <a:lnTo>
                    <a:pt x="22485" y="19953"/>
                  </a:lnTo>
                  <a:lnTo>
                    <a:pt x="22489" y="19950"/>
                  </a:lnTo>
                  <a:close/>
                  <a:moveTo>
                    <a:pt x="22584" y="19940"/>
                  </a:moveTo>
                  <a:lnTo>
                    <a:pt x="22641" y="20030"/>
                  </a:lnTo>
                  <a:lnTo>
                    <a:pt x="23203" y="20310"/>
                  </a:lnTo>
                  <a:cubicBezTo>
                    <a:pt x="22991" y="20292"/>
                    <a:pt x="22779" y="20270"/>
                    <a:pt x="22569" y="20242"/>
                  </a:cubicBezTo>
                  <a:lnTo>
                    <a:pt x="22569" y="20242"/>
                  </a:lnTo>
                  <a:cubicBezTo>
                    <a:pt x="22567" y="20272"/>
                    <a:pt x="22565" y="20302"/>
                    <a:pt x="22562" y="20333"/>
                  </a:cubicBezTo>
                  <a:lnTo>
                    <a:pt x="22562" y="20333"/>
                  </a:lnTo>
                  <a:cubicBezTo>
                    <a:pt x="22536" y="20299"/>
                    <a:pt x="22510" y="20265"/>
                    <a:pt x="22484" y="20230"/>
                  </a:cubicBezTo>
                  <a:lnTo>
                    <a:pt x="22484" y="20230"/>
                  </a:lnTo>
                  <a:cubicBezTo>
                    <a:pt x="22512" y="20234"/>
                    <a:pt x="22541" y="20238"/>
                    <a:pt x="22569" y="20242"/>
                  </a:cubicBezTo>
                  <a:lnTo>
                    <a:pt x="22569" y="20242"/>
                  </a:lnTo>
                  <a:cubicBezTo>
                    <a:pt x="22574" y="20174"/>
                    <a:pt x="22578" y="20105"/>
                    <a:pt x="22581" y="20037"/>
                  </a:cubicBezTo>
                  <a:lnTo>
                    <a:pt x="22581" y="20037"/>
                  </a:lnTo>
                  <a:lnTo>
                    <a:pt x="22738" y="20186"/>
                  </a:lnTo>
                  <a:lnTo>
                    <a:pt x="22641" y="20030"/>
                  </a:lnTo>
                  <a:lnTo>
                    <a:pt x="22582" y="20001"/>
                  </a:lnTo>
                  <a:lnTo>
                    <a:pt x="22582" y="20001"/>
                  </a:lnTo>
                  <a:cubicBezTo>
                    <a:pt x="22583" y="19981"/>
                    <a:pt x="22583" y="19960"/>
                    <a:pt x="22584" y="19940"/>
                  </a:cubicBezTo>
                  <a:close/>
                  <a:moveTo>
                    <a:pt x="22545" y="20490"/>
                  </a:moveTo>
                  <a:lnTo>
                    <a:pt x="22545" y="20490"/>
                  </a:lnTo>
                  <a:cubicBezTo>
                    <a:pt x="22537" y="20559"/>
                    <a:pt x="22528" y="20627"/>
                    <a:pt x="22517" y="20696"/>
                  </a:cubicBezTo>
                  <a:lnTo>
                    <a:pt x="22517" y="20696"/>
                  </a:lnTo>
                  <a:lnTo>
                    <a:pt x="22608" y="20670"/>
                  </a:lnTo>
                  <a:lnTo>
                    <a:pt x="22608" y="20670"/>
                  </a:lnTo>
                  <a:cubicBezTo>
                    <a:pt x="22613" y="20684"/>
                    <a:pt x="22619" y="20699"/>
                    <a:pt x="22624" y="20714"/>
                  </a:cubicBezTo>
                  <a:lnTo>
                    <a:pt x="22624" y="20714"/>
                  </a:lnTo>
                  <a:cubicBezTo>
                    <a:pt x="22686" y="20689"/>
                    <a:pt x="22749" y="20665"/>
                    <a:pt x="22812" y="20641"/>
                  </a:cubicBezTo>
                  <a:lnTo>
                    <a:pt x="22812" y="20641"/>
                  </a:lnTo>
                  <a:cubicBezTo>
                    <a:pt x="22806" y="20633"/>
                    <a:pt x="22799" y="20625"/>
                    <a:pt x="22792" y="20618"/>
                  </a:cubicBezTo>
                  <a:lnTo>
                    <a:pt x="22792" y="20618"/>
                  </a:lnTo>
                  <a:lnTo>
                    <a:pt x="22608" y="20670"/>
                  </a:lnTo>
                  <a:lnTo>
                    <a:pt x="22608" y="20670"/>
                  </a:lnTo>
                  <a:cubicBezTo>
                    <a:pt x="22587" y="20610"/>
                    <a:pt x="22566" y="20550"/>
                    <a:pt x="22545" y="20490"/>
                  </a:cubicBezTo>
                  <a:close/>
                  <a:moveTo>
                    <a:pt x="21808" y="21178"/>
                  </a:moveTo>
                  <a:lnTo>
                    <a:pt x="21808" y="21178"/>
                  </a:lnTo>
                  <a:cubicBezTo>
                    <a:pt x="21823" y="21361"/>
                    <a:pt x="21839" y="21544"/>
                    <a:pt x="21855" y="21727"/>
                  </a:cubicBezTo>
                  <a:lnTo>
                    <a:pt x="21855" y="21727"/>
                  </a:lnTo>
                  <a:cubicBezTo>
                    <a:pt x="21842" y="21543"/>
                    <a:pt x="21826" y="21361"/>
                    <a:pt x="21808" y="21178"/>
                  </a:cubicBezTo>
                  <a:close/>
                  <a:moveTo>
                    <a:pt x="22517" y="20696"/>
                  </a:moveTo>
                  <a:lnTo>
                    <a:pt x="19487" y="21559"/>
                  </a:lnTo>
                  <a:lnTo>
                    <a:pt x="19487" y="21559"/>
                  </a:lnTo>
                  <a:cubicBezTo>
                    <a:pt x="19165" y="21820"/>
                    <a:pt x="18841" y="22078"/>
                    <a:pt x="18515" y="22334"/>
                  </a:cubicBezTo>
                  <a:lnTo>
                    <a:pt x="18515" y="22334"/>
                  </a:lnTo>
                  <a:cubicBezTo>
                    <a:pt x="19841" y="21798"/>
                    <a:pt x="21172" y="21272"/>
                    <a:pt x="22507" y="20758"/>
                  </a:cubicBezTo>
                  <a:lnTo>
                    <a:pt x="22507" y="20758"/>
                  </a:lnTo>
                  <a:cubicBezTo>
                    <a:pt x="22511" y="20737"/>
                    <a:pt x="22514" y="20717"/>
                    <a:pt x="22517" y="20696"/>
                  </a:cubicBezTo>
                  <a:close/>
                  <a:moveTo>
                    <a:pt x="38031" y="4924"/>
                  </a:moveTo>
                  <a:lnTo>
                    <a:pt x="38031" y="4924"/>
                  </a:lnTo>
                  <a:cubicBezTo>
                    <a:pt x="36107" y="5576"/>
                    <a:pt x="34619" y="7065"/>
                    <a:pt x="33161" y="8491"/>
                  </a:cubicBezTo>
                  <a:lnTo>
                    <a:pt x="25034" y="16587"/>
                  </a:lnTo>
                  <a:cubicBezTo>
                    <a:pt x="24289" y="17332"/>
                    <a:pt x="23514" y="18138"/>
                    <a:pt x="23390" y="19162"/>
                  </a:cubicBezTo>
                  <a:lnTo>
                    <a:pt x="23070" y="19442"/>
                  </a:lnTo>
                  <a:lnTo>
                    <a:pt x="29749" y="23288"/>
                  </a:lnTo>
                  <a:cubicBezTo>
                    <a:pt x="31051" y="24063"/>
                    <a:pt x="32385" y="24808"/>
                    <a:pt x="33285" y="25986"/>
                  </a:cubicBezTo>
                  <a:cubicBezTo>
                    <a:pt x="34149" y="27081"/>
                    <a:pt x="34986" y="28683"/>
                    <a:pt x="36269" y="28683"/>
                  </a:cubicBezTo>
                  <a:cubicBezTo>
                    <a:pt x="36367" y="28683"/>
                    <a:pt x="36469" y="28674"/>
                    <a:pt x="36573" y="28654"/>
                  </a:cubicBezTo>
                  <a:cubicBezTo>
                    <a:pt x="36449" y="26017"/>
                    <a:pt x="34122" y="24063"/>
                    <a:pt x="31734" y="23008"/>
                  </a:cubicBezTo>
                  <a:cubicBezTo>
                    <a:pt x="29345" y="21954"/>
                    <a:pt x="26678" y="21520"/>
                    <a:pt x="24444" y="20217"/>
                  </a:cubicBezTo>
                  <a:cubicBezTo>
                    <a:pt x="24878" y="20166"/>
                    <a:pt x="25313" y="20144"/>
                    <a:pt x="25749" y="20144"/>
                  </a:cubicBezTo>
                  <a:cubicBezTo>
                    <a:pt x="29806" y="20144"/>
                    <a:pt x="33931" y="22112"/>
                    <a:pt x="37871" y="22112"/>
                  </a:cubicBezTo>
                  <a:cubicBezTo>
                    <a:pt x="38985" y="22112"/>
                    <a:pt x="40085" y="21954"/>
                    <a:pt x="41164" y="21551"/>
                  </a:cubicBezTo>
                  <a:cubicBezTo>
                    <a:pt x="41660" y="21364"/>
                    <a:pt x="42187" y="21023"/>
                    <a:pt x="42125" y="20527"/>
                  </a:cubicBezTo>
                  <a:cubicBezTo>
                    <a:pt x="42098" y="19934"/>
                    <a:pt x="41391" y="19739"/>
                    <a:pt x="40759" y="19739"/>
                  </a:cubicBezTo>
                  <a:cubicBezTo>
                    <a:pt x="40664" y="19739"/>
                    <a:pt x="40570" y="19743"/>
                    <a:pt x="40481" y="19751"/>
                  </a:cubicBezTo>
                  <a:cubicBezTo>
                    <a:pt x="38182" y="19930"/>
                    <a:pt x="35873" y="20020"/>
                    <a:pt x="33561" y="20020"/>
                  </a:cubicBezTo>
                  <a:cubicBezTo>
                    <a:pt x="30415" y="20020"/>
                    <a:pt x="27265" y="19854"/>
                    <a:pt x="24134" y="19523"/>
                  </a:cubicBezTo>
                  <a:lnTo>
                    <a:pt x="24134" y="19523"/>
                  </a:lnTo>
                  <a:cubicBezTo>
                    <a:pt x="24113" y="19537"/>
                    <a:pt x="24093" y="19551"/>
                    <a:pt x="24072" y="19565"/>
                  </a:cubicBezTo>
                  <a:cubicBezTo>
                    <a:pt x="24078" y="19549"/>
                    <a:pt x="24083" y="19534"/>
                    <a:pt x="24089" y="19518"/>
                  </a:cubicBezTo>
                  <a:lnTo>
                    <a:pt x="24089" y="19518"/>
                  </a:lnTo>
                  <a:cubicBezTo>
                    <a:pt x="24104" y="19520"/>
                    <a:pt x="24119" y="19521"/>
                    <a:pt x="24134" y="19523"/>
                  </a:cubicBezTo>
                  <a:lnTo>
                    <a:pt x="24134" y="19523"/>
                  </a:lnTo>
                  <a:cubicBezTo>
                    <a:pt x="24252" y="19442"/>
                    <a:pt x="24369" y="19362"/>
                    <a:pt x="24488" y="19282"/>
                  </a:cubicBezTo>
                  <a:lnTo>
                    <a:pt x="24488" y="19282"/>
                  </a:lnTo>
                  <a:lnTo>
                    <a:pt x="24148" y="19361"/>
                  </a:lnTo>
                  <a:lnTo>
                    <a:pt x="24148" y="19361"/>
                  </a:lnTo>
                  <a:cubicBezTo>
                    <a:pt x="26584" y="13071"/>
                    <a:pt x="35177" y="11062"/>
                    <a:pt x="38031" y="4924"/>
                  </a:cubicBezTo>
                  <a:close/>
                  <a:moveTo>
                    <a:pt x="18515" y="22334"/>
                  </a:moveTo>
                  <a:cubicBezTo>
                    <a:pt x="14162" y="24092"/>
                    <a:pt x="9856" y="25965"/>
                    <a:pt x="5584" y="27940"/>
                  </a:cubicBezTo>
                  <a:cubicBezTo>
                    <a:pt x="4809" y="28282"/>
                    <a:pt x="4002" y="28685"/>
                    <a:pt x="3661" y="29491"/>
                  </a:cubicBezTo>
                  <a:cubicBezTo>
                    <a:pt x="3308" y="30228"/>
                    <a:pt x="3793" y="31300"/>
                    <a:pt x="4560" y="31300"/>
                  </a:cubicBezTo>
                  <a:cubicBezTo>
                    <a:pt x="4601" y="31300"/>
                    <a:pt x="4643" y="31297"/>
                    <a:pt x="4685" y="31291"/>
                  </a:cubicBezTo>
                  <a:cubicBezTo>
                    <a:pt x="4902" y="31229"/>
                    <a:pt x="5088" y="31166"/>
                    <a:pt x="5243" y="31073"/>
                  </a:cubicBezTo>
                  <a:cubicBezTo>
                    <a:pt x="9918" y="28526"/>
                    <a:pt x="14346" y="25608"/>
                    <a:pt x="18515" y="22334"/>
                  </a:cubicBezTo>
                  <a:close/>
                  <a:moveTo>
                    <a:pt x="21768" y="19267"/>
                  </a:moveTo>
                  <a:lnTo>
                    <a:pt x="21289" y="19359"/>
                  </a:lnTo>
                  <a:lnTo>
                    <a:pt x="21815" y="19620"/>
                  </a:lnTo>
                  <a:lnTo>
                    <a:pt x="21815" y="19620"/>
                  </a:lnTo>
                  <a:cubicBezTo>
                    <a:pt x="21872" y="19571"/>
                    <a:pt x="21929" y="19522"/>
                    <a:pt x="21986" y="19473"/>
                  </a:cubicBezTo>
                  <a:lnTo>
                    <a:pt x="21986" y="19473"/>
                  </a:lnTo>
                  <a:lnTo>
                    <a:pt x="22367" y="19834"/>
                  </a:lnTo>
                  <a:lnTo>
                    <a:pt x="22367" y="19834"/>
                  </a:lnTo>
                  <a:cubicBezTo>
                    <a:pt x="22359" y="19850"/>
                    <a:pt x="22351" y="19866"/>
                    <a:pt x="22343" y="19882"/>
                  </a:cubicBezTo>
                  <a:lnTo>
                    <a:pt x="22343" y="19882"/>
                  </a:lnTo>
                  <a:lnTo>
                    <a:pt x="21815" y="19620"/>
                  </a:lnTo>
                  <a:lnTo>
                    <a:pt x="21815" y="19620"/>
                  </a:lnTo>
                  <a:cubicBezTo>
                    <a:pt x="21658" y="19755"/>
                    <a:pt x="21501" y="19890"/>
                    <a:pt x="21343" y="20024"/>
                  </a:cubicBezTo>
                  <a:lnTo>
                    <a:pt x="21343" y="20024"/>
                  </a:lnTo>
                  <a:cubicBezTo>
                    <a:pt x="20850" y="19914"/>
                    <a:pt x="20363" y="19781"/>
                    <a:pt x="19880" y="19630"/>
                  </a:cubicBezTo>
                  <a:lnTo>
                    <a:pt x="19880" y="19630"/>
                  </a:lnTo>
                  <a:lnTo>
                    <a:pt x="2296" y="23008"/>
                  </a:lnTo>
                  <a:cubicBezTo>
                    <a:pt x="1552" y="23133"/>
                    <a:pt x="714" y="23350"/>
                    <a:pt x="404" y="24032"/>
                  </a:cubicBezTo>
                  <a:cubicBezTo>
                    <a:pt x="1" y="24870"/>
                    <a:pt x="714" y="25862"/>
                    <a:pt x="1583" y="26141"/>
                  </a:cubicBezTo>
                  <a:cubicBezTo>
                    <a:pt x="1846" y="26214"/>
                    <a:pt x="2113" y="26244"/>
                    <a:pt x="2379" y="26244"/>
                  </a:cubicBezTo>
                  <a:cubicBezTo>
                    <a:pt x="3022" y="26244"/>
                    <a:pt x="3667" y="26069"/>
                    <a:pt x="4282" y="25893"/>
                  </a:cubicBezTo>
                  <a:lnTo>
                    <a:pt x="19487" y="21559"/>
                  </a:lnTo>
                  <a:lnTo>
                    <a:pt x="19487" y="21559"/>
                  </a:lnTo>
                  <a:cubicBezTo>
                    <a:pt x="20112" y="21056"/>
                    <a:pt x="20730" y="20544"/>
                    <a:pt x="21343" y="20024"/>
                  </a:cubicBezTo>
                  <a:lnTo>
                    <a:pt x="21343" y="20024"/>
                  </a:lnTo>
                  <a:cubicBezTo>
                    <a:pt x="21621" y="20085"/>
                    <a:pt x="21902" y="20140"/>
                    <a:pt x="22184" y="20185"/>
                  </a:cubicBezTo>
                  <a:lnTo>
                    <a:pt x="22184" y="20185"/>
                  </a:lnTo>
                  <a:cubicBezTo>
                    <a:pt x="22172" y="20206"/>
                    <a:pt x="22161" y="20227"/>
                    <a:pt x="22149" y="20248"/>
                  </a:cubicBezTo>
                  <a:lnTo>
                    <a:pt x="22215" y="20190"/>
                  </a:lnTo>
                  <a:lnTo>
                    <a:pt x="22215" y="20190"/>
                  </a:lnTo>
                  <a:cubicBezTo>
                    <a:pt x="22294" y="20203"/>
                    <a:pt x="22373" y="20215"/>
                    <a:pt x="22453" y="20226"/>
                  </a:cubicBezTo>
                  <a:lnTo>
                    <a:pt x="22453" y="20226"/>
                  </a:lnTo>
                  <a:cubicBezTo>
                    <a:pt x="22484" y="20314"/>
                    <a:pt x="22515" y="20402"/>
                    <a:pt x="22545" y="20490"/>
                  </a:cubicBezTo>
                  <a:lnTo>
                    <a:pt x="22545" y="20490"/>
                  </a:lnTo>
                  <a:cubicBezTo>
                    <a:pt x="22552" y="20438"/>
                    <a:pt x="22557" y="20385"/>
                    <a:pt x="22562" y="20333"/>
                  </a:cubicBezTo>
                  <a:lnTo>
                    <a:pt x="22562" y="20333"/>
                  </a:lnTo>
                  <a:cubicBezTo>
                    <a:pt x="22637" y="20429"/>
                    <a:pt x="22714" y="20524"/>
                    <a:pt x="22792" y="20618"/>
                  </a:cubicBezTo>
                  <a:lnTo>
                    <a:pt x="22792" y="20618"/>
                  </a:lnTo>
                  <a:lnTo>
                    <a:pt x="23110" y="20527"/>
                  </a:lnTo>
                  <a:lnTo>
                    <a:pt x="23110" y="20527"/>
                  </a:lnTo>
                  <a:cubicBezTo>
                    <a:pt x="23011" y="20565"/>
                    <a:pt x="22912" y="20603"/>
                    <a:pt x="22812" y="20641"/>
                  </a:cubicBezTo>
                  <a:lnTo>
                    <a:pt x="22812" y="20641"/>
                  </a:lnTo>
                  <a:cubicBezTo>
                    <a:pt x="24335" y="22431"/>
                    <a:pt x="26527" y="23575"/>
                    <a:pt x="28353" y="25087"/>
                  </a:cubicBezTo>
                  <a:cubicBezTo>
                    <a:pt x="30617" y="26979"/>
                    <a:pt x="32323" y="29460"/>
                    <a:pt x="33285" y="32252"/>
                  </a:cubicBezTo>
                  <a:cubicBezTo>
                    <a:pt x="33781" y="33741"/>
                    <a:pt x="34153" y="35447"/>
                    <a:pt x="35425" y="36409"/>
                  </a:cubicBezTo>
                  <a:cubicBezTo>
                    <a:pt x="35797" y="32655"/>
                    <a:pt x="34432" y="28933"/>
                    <a:pt x="31765" y="26296"/>
                  </a:cubicBezTo>
                  <a:cubicBezTo>
                    <a:pt x="30524" y="25118"/>
                    <a:pt x="29097" y="24218"/>
                    <a:pt x="27701" y="23257"/>
                  </a:cubicBezTo>
                  <a:cubicBezTo>
                    <a:pt x="26075" y="22104"/>
                    <a:pt x="24505" y="20838"/>
                    <a:pt x="23019" y="19486"/>
                  </a:cubicBezTo>
                  <a:lnTo>
                    <a:pt x="23019" y="19486"/>
                  </a:lnTo>
                  <a:lnTo>
                    <a:pt x="22585" y="19866"/>
                  </a:lnTo>
                  <a:lnTo>
                    <a:pt x="22585" y="19866"/>
                  </a:lnTo>
                  <a:cubicBezTo>
                    <a:pt x="22584" y="19891"/>
                    <a:pt x="22584" y="19915"/>
                    <a:pt x="22584" y="19940"/>
                  </a:cubicBezTo>
                  <a:lnTo>
                    <a:pt x="22584" y="19940"/>
                  </a:lnTo>
                  <a:lnTo>
                    <a:pt x="22554" y="19893"/>
                  </a:lnTo>
                  <a:lnTo>
                    <a:pt x="22585" y="19866"/>
                  </a:lnTo>
                  <a:lnTo>
                    <a:pt x="22585" y="19866"/>
                  </a:lnTo>
                  <a:cubicBezTo>
                    <a:pt x="22586" y="19709"/>
                    <a:pt x="22580" y="19551"/>
                    <a:pt x="22567" y="19392"/>
                  </a:cubicBezTo>
                  <a:lnTo>
                    <a:pt x="22567" y="19392"/>
                  </a:lnTo>
                  <a:cubicBezTo>
                    <a:pt x="22524" y="19495"/>
                    <a:pt x="22479" y="19597"/>
                    <a:pt x="22432" y="19698"/>
                  </a:cubicBezTo>
                  <a:lnTo>
                    <a:pt x="22432" y="19698"/>
                  </a:lnTo>
                  <a:lnTo>
                    <a:pt x="22183" y="19302"/>
                  </a:lnTo>
                  <a:lnTo>
                    <a:pt x="22183" y="19302"/>
                  </a:lnTo>
                  <a:cubicBezTo>
                    <a:pt x="22117" y="19359"/>
                    <a:pt x="22052" y="19416"/>
                    <a:pt x="21986" y="19473"/>
                  </a:cubicBezTo>
                  <a:lnTo>
                    <a:pt x="21986" y="19473"/>
                  </a:lnTo>
                  <a:lnTo>
                    <a:pt x="21768" y="19267"/>
                  </a:lnTo>
                  <a:close/>
                  <a:moveTo>
                    <a:pt x="21902" y="22679"/>
                  </a:moveTo>
                  <a:cubicBezTo>
                    <a:pt x="21366" y="23857"/>
                    <a:pt x="20586" y="24972"/>
                    <a:pt x="19822" y="26017"/>
                  </a:cubicBezTo>
                  <a:lnTo>
                    <a:pt x="15728" y="31601"/>
                  </a:lnTo>
                  <a:cubicBezTo>
                    <a:pt x="14580" y="33183"/>
                    <a:pt x="13370" y="34951"/>
                    <a:pt x="13618" y="36905"/>
                  </a:cubicBezTo>
                  <a:cubicBezTo>
                    <a:pt x="13649" y="37153"/>
                    <a:pt x="13743" y="37370"/>
                    <a:pt x="13929" y="37525"/>
                  </a:cubicBezTo>
                  <a:cubicBezTo>
                    <a:pt x="14017" y="37594"/>
                    <a:pt x="14123" y="37622"/>
                    <a:pt x="14237" y="37622"/>
                  </a:cubicBezTo>
                  <a:cubicBezTo>
                    <a:pt x="14486" y="37622"/>
                    <a:pt x="14771" y="37488"/>
                    <a:pt x="14983" y="37339"/>
                  </a:cubicBezTo>
                  <a:cubicBezTo>
                    <a:pt x="19742" y="34262"/>
                    <a:pt x="22040" y="28357"/>
                    <a:pt x="21902" y="22679"/>
                  </a:cubicBezTo>
                  <a:close/>
                  <a:moveTo>
                    <a:pt x="22624" y="20714"/>
                  </a:moveTo>
                  <a:cubicBezTo>
                    <a:pt x="22585" y="20728"/>
                    <a:pt x="22546" y="20743"/>
                    <a:pt x="22507" y="20758"/>
                  </a:cubicBezTo>
                  <a:lnTo>
                    <a:pt x="22507" y="20758"/>
                  </a:lnTo>
                  <a:cubicBezTo>
                    <a:pt x="22404" y="21387"/>
                    <a:pt x="22203" y="22002"/>
                    <a:pt x="21937" y="22600"/>
                  </a:cubicBezTo>
                  <a:lnTo>
                    <a:pt x="21937" y="22600"/>
                  </a:lnTo>
                  <a:cubicBezTo>
                    <a:pt x="21909" y="22309"/>
                    <a:pt x="21881" y="22018"/>
                    <a:pt x="21855" y="21727"/>
                  </a:cubicBezTo>
                  <a:lnTo>
                    <a:pt x="21855" y="21727"/>
                  </a:lnTo>
                  <a:cubicBezTo>
                    <a:pt x="21878" y="22043"/>
                    <a:pt x="21894" y="22361"/>
                    <a:pt x="21902" y="22679"/>
                  </a:cubicBezTo>
                  <a:lnTo>
                    <a:pt x="21902" y="22679"/>
                  </a:lnTo>
                  <a:cubicBezTo>
                    <a:pt x="21914" y="22653"/>
                    <a:pt x="21925" y="22626"/>
                    <a:pt x="21937" y="22600"/>
                  </a:cubicBezTo>
                  <a:lnTo>
                    <a:pt x="21937" y="22600"/>
                  </a:lnTo>
                  <a:cubicBezTo>
                    <a:pt x="22426" y="27611"/>
                    <a:pt x="23249" y="32592"/>
                    <a:pt x="24382" y="37494"/>
                  </a:cubicBezTo>
                  <a:cubicBezTo>
                    <a:pt x="24625" y="38679"/>
                    <a:pt x="25254" y="40071"/>
                    <a:pt x="26416" y="40071"/>
                  </a:cubicBezTo>
                  <a:cubicBezTo>
                    <a:pt x="26441" y="40071"/>
                    <a:pt x="26466" y="40070"/>
                    <a:pt x="26491" y="40069"/>
                  </a:cubicBezTo>
                  <a:cubicBezTo>
                    <a:pt x="27298" y="40038"/>
                    <a:pt x="27918" y="39262"/>
                    <a:pt x="28042" y="38487"/>
                  </a:cubicBezTo>
                  <a:cubicBezTo>
                    <a:pt x="28104" y="37681"/>
                    <a:pt x="27980" y="36874"/>
                    <a:pt x="27670" y="36130"/>
                  </a:cubicBezTo>
                  <a:cubicBezTo>
                    <a:pt x="26084" y="30952"/>
                    <a:pt x="24411" y="25832"/>
                    <a:pt x="22624" y="207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4068;p60">
              <a:extLst>
                <a:ext uri="{FF2B5EF4-FFF2-40B4-BE49-F238E27FC236}">
                  <a16:creationId xmlns:a16="http://schemas.microsoft.com/office/drawing/2014/main" id="{E6250245-4626-F3BD-585B-671426327231}"/>
                </a:ext>
              </a:extLst>
            </p:cNvPr>
            <p:cNvSpPr/>
            <p:nvPr/>
          </p:nvSpPr>
          <p:spPr>
            <a:xfrm>
              <a:off x="3779750" y="531825"/>
              <a:ext cx="161325" cy="460650"/>
            </a:xfrm>
            <a:custGeom>
              <a:avLst/>
              <a:gdLst/>
              <a:ahLst/>
              <a:cxnLst/>
              <a:rect l="l" t="t" r="r" b="b"/>
              <a:pathLst>
                <a:path w="6453" h="18426" extrusionOk="0">
                  <a:moveTo>
                    <a:pt x="5925" y="0"/>
                  </a:moveTo>
                  <a:lnTo>
                    <a:pt x="5925" y="0"/>
                  </a:lnTo>
                  <a:cubicBezTo>
                    <a:pt x="4498" y="2327"/>
                    <a:pt x="3040" y="4684"/>
                    <a:pt x="2544" y="7352"/>
                  </a:cubicBezTo>
                  <a:cubicBezTo>
                    <a:pt x="2265" y="8717"/>
                    <a:pt x="2265" y="10082"/>
                    <a:pt x="2048" y="11416"/>
                  </a:cubicBezTo>
                  <a:cubicBezTo>
                    <a:pt x="1799" y="12687"/>
                    <a:pt x="1458" y="13959"/>
                    <a:pt x="1024" y="15200"/>
                  </a:cubicBezTo>
                  <a:lnTo>
                    <a:pt x="0" y="18426"/>
                  </a:lnTo>
                  <a:lnTo>
                    <a:pt x="1024" y="18271"/>
                  </a:lnTo>
                  <a:cubicBezTo>
                    <a:pt x="4374" y="13711"/>
                    <a:pt x="3536" y="7290"/>
                    <a:pt x="5832" y="2110"/>
                  </a:cubicBezTo>
                  <a:cubicBezTo>
                    <a:pt x="6142" y="1427"/>
                    <a:pt x="6452" y="528"/>
                    <a:pt x="59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4069;p60">
              <a:extLst>
                <a:ext uri="{FF2B5EF4-FFF2-40B4-BE49-F238E27FC236}">
                  <a16:creationId xmlns:a16="http://schemas.microsoft.com/office/drawing/2014/main" id="{26DAEB8A-2E2B-00AA-9B26-FCB48E1DE7B2}"/>
                </a:ext>
              </a:extLst>
            </p:cNvPr>
            <p:cNvSpPr/>
            <p:nvPr/>
          </p:nvSpPr>
          <p:spPr>
            <a:xfrm>
              <a:off x="3120575" y="513350"/>
              <a:ext cx="1122650" cy="1016575"/>
            </a:xfrm>
            <a:custGeom>
              <a:avLst/>
              <a:gdLst/>
              <a:ahLst/>
              <a:cxnLst/>
              <a:rect l="l" t="t" r="r" b="b"/>
              <a:pathLst>
                <a:path w="44906" h="40663" extrusionOk="0">
                  <a:moveTo>
                    <a:pt x="16395" y="2427"/>
                  </a:moveTo>
                  <a:cubicBezTo>
                    <a:pt x="17319" y="2427"/>
                    <a:pt x="17841" y="5308"/>
                    <a:pt x="17992" y="5889"/>
                  </a:cubicBezTo>
                  <a:cubicBezTo>
                    <a:pt x="18395" y="7378"/>
                    <a:pt x="18892" y="8835"/>
                    <a:pt x="19419" y="10293"/>
                  </a:cubicBezTo>
                  <a:cubicBezTo>
                    <a:pt x="19844" y="11453"/>
                    <a:pt x="20307" y="12603"/>
                    <a:pt x="20805" y="13737"/>
                  </a:cubicBezTo>
                  <a:lnTo>
                    <a:pt x="20805" y="13737"/>
                  </a:lnTo>
                  <a:lnTo>
                    <a:pt x="19729" y="12030"/>
                  </a:lnTo>
                  <a:cubicBezTo>
                    <a:pt x="18861" y="10604"/>
                    <a:pt x="17899" y="9208"/>
                    <a:pt x="17061" y="7750"/>
                  </a:cubicBezTo>
                  <a:cubicBezTo>
                    <a:pt x="16503" y="6788"/>
                    <a:pt x="14952" y="4027"/>
                    <a:pt x="15697" y="2942"/>
                  </a:cubicBezTo>
                  <a:cubicBezTo>
                    <a:pt x="15951" y="2578"/>
                    <a:pt x="16183" y="2427"/>
                    <a:pt x="16395" y="2427"/>
                  </a:cubicBezTo>
                  <a:close/>
                  <a:moveTo>
                    <a:pt x="39120" y="5892"/>
                  </a:moveTo>
                  <a:cubicBezTo>
                    <a:pt x="37093" y="9376"/>
                    <a:pt x="33446" y="11406"/>
                    <a:pt x="30332" y="13898"/>
                  </a:cubicBezTo>
                  <a:lnTo>
                    <a:pt x="30332" y="13898"/>
                  </a:lnTo>
                  <a:lnTo>
                    <a:pt x="32385" y="11844"/>
                  </a:lnTo>
                  <a:cubicBezTo>
                    <a:pt x="34438" y="9819"/>
                    <a:pt x="36491" y="7273"/>
                    <a:pt x="39120" y="5892"/>
                  </a:cubicBezTo>
                  <a:close/>
                  <a:moveTo>
                    <a:pt x="4716" y="15070"/>
                  </a:moveTo>
                  <a:cubicBezTo>
                    <a:pt x="5057" y="15101"/>
                    <a:pt x="5429" y="15132"/>
                    <a:pt x="5770" y="15163"/>
                  </a:cubicBezTo>
                  <a:cubicBezTo>
                    <a:pt x="9462" y="15598"/>
                    <a:pt x="13091" y="16621"/>
                    <a:pt x="16472" y="18172"/>
                  </a:cubicBezTo>
                  <a:cubicBezTo>
                    <a:pt x="16779" y="18308"/>
                    <a:pt x="17086" y="18444"/>
                    <a:pt x="17393" y="18578"/>
                  </a:cubicBezTo>
                  <a:lnTo>
                    <a:pt x="17393" y="18578"/>
                  </a:lnTo>
                  <a:lnTo>
                    <a:pt x="12533" y="18079"/>
                  </a:lnTo>
                  <a:lnTo>
                    <a:pt x="7166" y="17521"/>
                  </a:lnTo>
                  <a:cubicBezTo>
                    <a:pt x="6174" y="17428"/>
                    <a:pt x="4995" y="17459"/>
                    <a:pt x="4064" y="17118"/>
                  </a:cubicBezTo>
                  <a:cubicBezTo>
                    <a:pt x="2513" y="16621"/>
                    <a:pt x="2731" y="15939"/>
                    <a:pt x="4716" y="15070"/>
                  </a:cubicBezTo>
                  <a:close/>
                  <a:moveTo>
                    <a:pt x="10481" y="8217"/>
                  </a:moveTo>
                  <a:cubicBezTo>
                    <a:pt x="11336" y="8217"/>
                    <a:pt x="12414" y="9515"/>
                    <a:pt x="12750" y="9828"/>
                  </a:cubicBezTo>
                  <a:lnTo>
                    <a:pt x="16379" y="13271"/>
                  </a:lnTo>
                  <a:lnTo>
                    <a:pt x="22272" y="18860"/>
                  </a:lnTo>
                  <a:lnTo>
                    <a:pt x="22272" y="18860"/>
                  </a:lnTo>
                  <a:cubicBezTo>
                    <a:pt x="20210" y="17854"/>
                    <a:pt x="18156" y="16848"/>
                    <a:pt x="16131" y="15815"/>
                  </a:cubicBezTo>
                  <a:cubicBezTo>
                    <a:pt x="13804" y="14636"/>
                    <a:pt x="11075" y="13209"/>
                    <a:pt x="9989" y="10666"/>
                  </a:cubicBezTo>
                  <a:cubicBezTo>
                    <a:pt x="9772" y="10231"/>
                    <a:pt x="9462" y="9394"/>
                    <a:pt x="9648" y="8929"/>
                  </a:cubicBezTo>
                  <a:cubicBezTo>
                    <a:pt x="9855" y="8410"/>
                    <a:pt x="10152" y="8217"/>
                    <a:pt x="10481" y="8217"/>
                  </a:cubicBezTo>
                  <a:close/>
                  <a:moveTo>
                    <a:pt x="41865" y="12413"/>
                  </a:moveTo>
                  <a:cubicBezTo>
                    <a:pt x="40697" y="15602"/>
                    <a:pt x="37374" y="16746"/>
                    <a:pt x="34308" y="17490"/>
                  </a:cubicBezTo>
                  <a:cubicBezTo>
                    <a:pt x="32125" y="18018"/>
                    <a:pt x="29943" y="18513"/>
                    <a:pt x="27760" y="19011"/>
                  </a:cubicBezTo>
                  <a:lnTo>
                    <a:pt x="27760" y="19011"/>
                  </a:lnTo>
                  <a:cubicBezTo>
                    <a:pt x="32147" y="16209"/>
                    <a:pt x="36889" y="13990"/>
                    <a:pt x="41865" y="12413"/>
                  </a:cubicBezTo>
                  <a:close/>
                  <a:moveTo>
                    <a:pt x="24134" y="1050"/>
                  </a:moveTo>
                  <a:cubicBezTo>
                    <a:pt x="24537" y="1453"/>
                    <a:pt x="24599" y="2290"/>
                    <a:pt x="24630" y="2787"/>
                  </a:cubicBezTo>
                  <a:cubicBezTo>
                    <a:pt x="24940" y="5796"/>
                    <a:pt x="24754" y="8929"/>
                    <a:pt x="24816" y="11968"/>
                  </a:cubicBezTo>
                  <a:cubicBezTo>
                    <a:pt x="24868" y="14377"/>
                    <a:pt x="24940" y="16828"/>
                    <a:pt x="24194" y="19111"/>
                  </a:cubicBezTo>
                  <a:lnTo>
                    <a:pt x="24194" y="19111"/>
                  </a:lnTo>
                  <a:lnTo>
                    <a:pt x="23755" y="18414"/>
                  </a:lnTo>
                  <a:lnTo>
                    <a:pt x="23755" y="18414"/>
                  </a:lnTo>
                  <a:cubicBezTo>
                    <a:pt x="23858" y="18342"/>
                    <a:pt x="23927" y="18245"/>
                    <a:pt x="23917" y="18141"/>
                  </a:cubicBezTo>
                  <a:lnTo>
                    <a:pt x="22707" y="8898"/>
                  </a:lnTo>
                  <a:cubicBezTo>
                    <a:pt x="22521" y="7285"/>
                    <a:pt x="22242" y="5672"/>
                    <a:pt x="22087" y="4090"/>
                  </a:cubicBezTo>
                  <a:cubicBezTo>
                    <a:pt x="22056" y="3872"/>
                    <a:pt x="22056" y="3655"/>
                    <a:pt x="22025" y="3407"/>
                  </a:cubicBezTo>
                  <a:cubicBezTo>
                    <a:pt x="21652" y="1980"/>
                    <a:pt x="22366" y="1205"/>
                    <a:pt x="24134" y="1050"/>
                  </a:cubicBezTo>
                  <a:close/>
                  <a:moveTo>
                    <a:pt x="27213" y="16935"/>
                  </a:moveTo>
                  <a:lnTo>
                    <a:pt x="27213" y="16935"/>
                  </a:lnTo>
                  <a:cubicBezTo>
                    <a:pt x="26611" y="17701"/>
                    <a:pt x="26089" y="18539"/>
                    <a:pt x="25682" y="19478"/>
                  </a:cubicBezTo>
                  <a:lnTo>
                    <a:pt x="25682" y="19478"/>
                  </a:lnTo>
                  <a:cubicBezTo>
                    <a:pt x="25672" y="19477"/>
                    <a:pt x="25663" y="19476"/>
                    <a:pt x="25654" y="19475"/>
                  </a:cubicBezTo>
                  <a:lnTo>
                    <a:pt x="25652" y="19495"/>
                  </a:lnTo>
                  <a:lnTo>
                    <a:pt x="25652" y="19495"/>
                  </a:lnTo>
                  <a:cubicBezTo>
                    <a:pt x="25647" y="19496"/>
                    <a:pt x="25642" y="19497"/>
                    <a:pt x="25637" y="19498"/>
                  </a:cubicBezTo>
                  <a:lnTo>
                    <a:pt x="25637" y="19498"/>
                  </a:lnTo>
                  <a:cubicBezTo>
                    <a:pt x="25645" y="19481"/>
                    <a:pt x="25650" y="19463"/>
                    <a:pt x="25654" y="19444"/>
                  </a:cubicBezTo>
                  <a:cubicBezTo>
                    <a:pt x="25866" y="18487"/>
                    <a:pt x="26494" y="17672"/>
                    <a:pt x="27213" y="16935"/>
                  </a:cubicBezTo>
                  <a:close/>
                  <a:moveTo>
                    <a:pt x="21918" y="19631"/>
                  </a:moveTo>
                  <a:lnTo>
                    <a:pt x="21981" y="19637"/>
                  </a:lnTo>
                  <a:lnTo>
                    <a:pt x="21981" y="19637"/>
                  </a:lnTo>
                  <a:lnTo>
                    <a:pt x="21956" y="19642"/>
                  </a:lnTo>
                  <a:lnTo>
                    <a:pt x="21956" y="19642"/>
                  </a:lnTo>
                  <a:cubicBezTo>
                    <a:pt x="21943" y="19638"/>
                    <a:pt x="21931" y="19634"/>
                    <a:pt x="21918" y="19631"/>
                  </a:cubicBezTo>
                  <a:close/>
                  <a:moveTo>
                    <a:pt x="26285" y="20134"/>
                  </a:moveTo>
                  <a:cubicBezTo>
                    <a:pt x="26537" y="20161"/>
                    <a:pt x="26790" y="20187"/>
                    <a:pt x="27042" y="20211"/>
                  </a:cubicBezTo>
                  <a:lnTo>
                    <a:pt x="27042" y="20211"/>
                  </a:lnTo>
                  <a:cubicBezTo>
                    <a:pt x="26853" y="20217"/>
                    <a:pt x="26662" y="20227"/>
                    <a:pt x="26471" y="20240"/>
                  </a:cubicBezTo>
                  <a:lnTo>
                    <a:pt x="26471" y="20240"/>
                  </a:lnTo>
                  <a:cubicBezTo>
                    <a:pt x="26409" y="20205"/>
                    <a:pt x="26347" y="20170"/>
                    <a:pt x="26285" y="20134"/>
                  </a:cubicBezTo>
                  <a:close/>
                  <a:moveTo>
                    <a:pt x="23331" y="20628"/>
                  </a:moveTo>
                  <a:cubicBezTo>
                    <a:pt x="23412" y="20644"/>
                    <a:pt x="23493" y="20660"/>
                    <a:pt x="23575" y="20675"/>
                  </a:cubicBezTo>
                  <a:lnTo>
                    <a:pt x="23575" y="20675"/>
                  </a:lnTo>
                  <a:cubicBezTo>
                    <a:pt x="23595" y="20773"/>
                    <a:pt x="23721" y="20817"/>
                    <a:pt x="23870" y="20817"/>
                  </a:cubicBezTo>
                  <a:cubicBezTo>
                    <a:pt x="23877" y="20817"/>
                    <a:pt x="23884" y="20817"/>
                    <a:pt x="23892" y="20816"/>
                  </a:cubicBezTo>
                  <a:lnTo>
                    <a:pt x="23892" y="20816"/>
                  </a:lnTo>
                  <a:lnTo>
                    <a:pt x="22680" y="21168"/>
                  </a:lnTo>
                  <a:lnTo>
                    <a:pt x="22680" y="21168"/>
                  </a:lnTo>
                  <a:cubicBezTo>
                    <a:pt x="22898" y="20989"/>
                    <a:pt x="23115" y="20809"/>
                    <a:pt x="23331" y="20628"/>
                  </a:cubicBezTo>
                  <a:close/>
                  <a:moveTo>
                    <a:pt x="42621" y="20344"/>
                  </a:moveTo>
                  <a:lnTo>
                    <a:pt x="42621" y="20344"/>
                  </a:lnTo>
                  <a:cubicBezTo>
                    <a:pt x="42901" y="21367"/>
                    <a:pt x="42652" y="21895"/>
                    <a:pt x="41815" y="21926"/>
                  </a:cubicBezTo>
                  <a:cubicBezTo>
                    <a:pt x="41185" y="22177"/>
                    <a:pt x="40480" y="22278"/>
                    <a:pt x="39737" y="22278"/>
                  </a:cubicBezTo>
                  <a:cubicBezTo>
                    <a:pt x="37554" y="22278"/>
                    <a:pt x="35051" y="21412"/>
                    <a:pt x="33223" y="20995"/>
                  </a:cubicBezTo>
                  <a:cubicBezTo>
                    <a:pt x="32407" y="20797"/>
                    <a:pt x="31599" y="20622"/>
                    <a:pt x="30791" y="20487"/>
                  </a:cubicBezTo>
                  <a:lnTo>
                    <a:pt x="30791" y="20487"/>
                  </a:lnTo>
                  <a:cubicBezTo>
                    <a:pt x="32168" y="20557"/>
                    <a:pt x="33545" y="20592"/>
                    <a:pt x="34929" y="20592"/>
                  </a:cubicBezTo>
                  <a:cubicBezTo>
                    <a:pt x="36386" y="20592"/>
                    <a:pt x="37813" y="20561"/>
                    <a:pt x="39240" y="20530"/>
                  </a:cubicBezTo>
                  <a:cubicBezTo>
                    <a:pt x="40016" y="20499"/>
                    <a:pt x="40791" y="20437"/>
                    <a:pt x="41536" y="20375"/>
                  </a:cubicBezTo>
                  <a:lnTo>
                    <a:pt x="42621" y="20344"/>
                  </a:lnTo>
                  <a:close/>
                  <a:moveTo>
                    <a:pt x="21685" y="20214"/>
                  </a:moveTo>
                  <a:lnTo>
                    <a:pt x="21685" y="20214"/>
                  </a:lnTo>
                  <a:cubicBezTo>
                    <a:pt x="21982" y="20302"/>
                    <a:pt x="22281" y="20384"/>
                    <a:pt x="22583" y="20459"/>
                  </a:cubicBezTo>
                  <a:lnTo>
                    <a:pt x="22583" y="20459"/>
                  </a:lnTo>
                  <a:cubicBezTo>
                    <a:pt x="22119" y="20844"/>
                    <a:pt x="21652" y="21226"/>
                    <a:pt x="21182" y="21604"/>
                  </a:cubicBezTo>
                  <a:lnTo>
                    <a:pt x="21182" y="21604"/>
                  </a:lnTo>
                  <a:lnTo>
                    <a:pt x="14735" y="23477"/>
                  </a:lnTo>
                  <a:lnTo>
                    <a:pt x="9679" y="24903"/>
                  </a:lnTo>
                  <a:cubicBezTo>
                    <a:pt x="8694" y="25188"/>
                    <a:pt x="6211" y="26229"/>
                    <a:pt x="4529" y="26229"/>
                  </a:cubicBezTo>
                  <a:cubicBezTo>
                    <a:pt x="3828" y="26229"/>
                    <a:pt x="3265" y="26048"/>
                    <a:pt x="3010" y="25555"/>
                  </a:cubicBezTo>
                  <a:cubicBezTo>
                    <a:pt x="2234" y="24934"/>
                    <a:pt x="2482" y="24283"/>
                    <a:pt x="3785" y="23663"/>
                  </a:cubicBezTo>
                  <a:cubicBezTo>
                    <a:pt x="4157" y="23570"/>
                    <a:pt x="4561" y="23477"/>
                    <a:pt x="4995" y="23414"/>
                  </a:cubicBezTo>
                  <a:cubicBezTo>
                    <a:pt x="5863" y="23228"/>
                    <a:pt x="6763" y="23073"/>
                    <a:pt x="7632" y="22887"/>
                  </a:cubicBezTo>
                  <a:lnTo>
                    <a:pt x="12936" y="21895"/>
                  </a:lnTo>
                  <a:lnTo>
                    <a:pt x="21685" y="20214"/>
                  </a:lnTo>
                  <a:close/>
                  <a:moveTo>
                    <a:pt x="30354" y="22446"/>
                  </a:moveTo>
                  <a:cubicBezTo>
                    <a:pt x="33771" y="23603"/>
                    <a:pt x="37264" y="24920"/>
                    <a:pt x="37932" y="28598"/>
                  </a:cubicBezTo>
                  <a:lnTo>
                    <a:pt x="37932" y="28598"/>
                  </a:lnTo>
                  <a:cubicBezTo>
                    <a:pt x="36820" y="28296"/>
                    <a:pt x="36193" y="26923"/>
                    <a:pt x="35518" y="26113"/>
                  </a:cubicBezTo>
                  <a:cubicBezTo>
                    <a:pt x="34711" y="25214"/>
                    <a:pt x="33781" y="24438"/>
                    <a:pt x="32726" y="23849"/>
                  </a:cubicBezTo>
                  <a:cubicBezTo>
                    <a:pt x="31943" y="23371"/>
                    <a:pt x="31151" y="22905"/>
                    <a:pt x="30354" y="22446"/>
                  </a:cubicBezTo>
                  <a:close/>
                  <a:moveTo>
                    <a:pt x="18611" y="23604"/>
                  </a:moveTo>
                  <a:cubicBezTo>
                    <a:pt x="17682" y="24304"/>
                    <a:pt x="16741" y="24986"/>
                    <a:pt x="15790" y="25648"/>
                  </a:cubicBezTo>
                  <a:cubicBezTo>
                    <a:pt x="14456" y="26578"/>
                    <a:pt x="13091" y="27478"/>
                    <a:pt x="11664" y="28378"/>
                  </a:cubicBezTo>
                  <a:cubicBezTo>
                    <a:pt x="10889" y="28874"/>
                    <a:pt x="10082" y="29339"/>
                    <a:pt x="9276" y="29804"/>
                  </a:cubicBezTo>
                  <a:cubicBezTo>
                    <a:pt x="8530" y="30252"/>
                    <a:pt x="7745" y="30978"/>
                    <a:pt x="6952" y="30978"/>
                  </a:cubicBezTo>
                  <a:cubicBezTo>
                    <a:pt x="6755" y="30978"/>
                    <a:pt x="6557" y="30933"/>
                    <a:pt x="6360" y="30828"/>
                  </a:cubicBezTo>
                  <a:cubicBezTo>
                    <a:pt x="4219" y="29618"/>
                    <a:pt x="9679" y="27478"/>
                    <a:pt x="10609" y="27075"/>
                  </a:cubicBezTo>
                  <a:cubicBezTo>
                    <a:pt x="12160" y="26361"/>
                    <a:pt x="13711" y="25679"/>
                    <a:pt x="15293" y="24996"/>
                  </a:cubicBezTo>
                  <a:cubicBezTo>
                    <a:pt x="16399" y="24523"/>
                    <a:pt x="17504" y="24060"/>
                    <a:pt x="18611" y="23604"/>
                  </a:cubicBezTo>
                  <a:close/>
                  <a:moveTo>
                    <a:pt x="25360" y="20710"/>
                  </a:moveTo>
                  <a:lnTo>
                    <a:pt x="25360" y="20710"/>
                  </a:lnTo>
                  <a:cubicBezTo>
                    <a:pt x="27919" y="22810"/>
                    <a:pt x="30838" y="24493"/>
                    <a:pt x="33192" y="26765"/>
                  </a:cubicBezTo>
                  <a:cubicBezTo>
                    <a:pt x="35570" y="29143"/>
                    <a:pt x="36888" y="32354"/>
                    <a:pt x="36873" y="35692"/>
                  </a:cubicBezTo>
                  <a:lnTo>
                    <a:pt x="36873" y="35692"/>
                  </a:lnTo>
                  <a:cubicBezTo>
                    <a:pt x="36096" y="34546"/>
                    <a:pt x="35814" y="33170"/>
                    <a:pt x="35301" y="31852"/>
                  </a:cubicBezTo>
                  <a:cubicBezTo>
                    <a:pt x="34680" y="30270"/>
                    <a:pt x="33843" y="28781"/>
                    <a:pt x="32757" y="27478"/>
                  </a:cubicBezTo>
                  <a:cubicBezTo>
                    <a:pt x="30611" y="24817"/>
                    <a:pt x="27462" y="23396"/>
                    <a:pt x="25209" y="20952"/>
                  </a:cubicBezTo>
                  <a:lnTo>
                    <a:pt x="25209" y="20952"/>
                  </a:lnTo>
                  <a:cubicBezTo>
                    <a:pt x="25320" y="20883"/>
                    <a:pt x="25357" y="20798"/>
                    <a:pt x="25342" y="20722"/>
                  </a:cubicBezTo>
                  <a:lnTo>
                    <a:pt x="25342" y="20722"/>
                  </a:lnTo>
                  <a:cubicBezTo>
                    <a:pt x="25348" y="20718"/>
                    <a:pt x="25354" y="20714"/>
                    <a:pt x="25360" y="20710"/>
                  </a:cubicBezTo>
                  <a:close/>
                  <a:moveTo>
                    <a:pt x="23300" y="24550"/>
                  </a:moveTo>
                  <a:cubicBezTo>
                    <a:pt x="23185" y="26702"/>
                    <a:pt x="22711" y="28832"/>
                    <a:pt x="21900" y="30859"/>
                  </a:cubicBezTo>
                  <a:cubicBezTo>
                    <a:pt x="21404" y="32038"/>
                    <a:pt x="20784" y="33186"/>
                    <a:pt x="20008" y="34209"/>
                  </a:cubicBezTo>
                  <a:cubicBezTo>
                    <a:pt x="19481" y="34923"/>
                    <a:pt x="18892" y="35605"/>
                    <a:pt x="18240" y="36194"/>
                  </a:cubicBezTo>
                  <a:cubicBezTo>
                    <a:pt x="17868" y="36567"/>
                    <a:pt x="17465" y="36877"/>
                    <a:pt x="17030" y="37187"/>
                  </a:cubicBezTo>
                  <a:cubicBezTo>
                    <a:pt x="16759" y="37275"/>
                    <a:pt x="16535" y="37318"/>
                    <a:pt x="16357" y="37318"/>
                  </a:cubicBezTo>
                  <a:cubicBezTo>
                    <a:pt x="15906" y="37318"/>
                    <a:pt x="15758" y="37039"/>
                    <a:pt x="15914" y="36505"/>
                  </a:cubicBezTo>
                  <a:cubicBezTo>
                    <a:pt x="15542" y="34768"/>
                    <a:pt x="17496" y="32596"/>
                    <a:pt x="18426" y="31324"/>
                  </a:cubicBezTo>
                  <a:cubicBezTo>
                    <a:pt x="19481" y="29866"/>
                    <a:pt x="20567" y="28440"/>
                    <a:pt x="21590" y="26982"/>
                  </a:cubicBezTo>
                  <a:cubicBezTo>
                    <a:pt x="22184" y="26186"/>
                    <a:pt x="22782" y="25383"/>
                    <a:pt x="23300" y="24550"/>
                  </a:cubicBezTo>
                  <a:close/>
                  <a:moveTo>
                    <a:pt x="24429" y="22256"/>
                  </a:moveTo>
                  <a:lnTo>
                    <a:pt x="24429" y="22256"/>
                  </a:lnTo>
                  <a:cubicBezTo>
                    <a:pt x="25313" y="24834"/>
                    <a:pt x="26176" y="27412"/>
                    <a:pt x="27019" y="29991"/>
                  </a:cubicBezTo>
                  <a:cubicBezTo>
                    <a:pt x="27546" y="31573"/>
                    <a:pt x="28042" y="33155"/>
                    <a:pt x="28539" y="34736"/>
                  </a:cubicBezTo>
                  <a:cubicBezTo>
                    <a:pt x="28787" y="35512"/>
                    <a:pt x="29097" y="36318"/>
                    <a:pt x="29283" y="37125"/>
                  </a:cubicBezTo>
                  <a:cubicBezTo>
                    <a:pt x="29391" y="37693"/>
                    <a:pt x="29759" y="40150"/>
                    <a:pt x="28513" y="40150"/>
                  </a:cubicBezTo>
                  <a:cubicBezTo>
                    <a:pt x="28330" y="40150"/>
                    <a:pt x="28113" y="40097"/>
                    <a:pt x="27856" y="39979"/>
                  </a:cubicBezTo>
                  <a:cubicBezTo>
                    <a:pt x="26739" y="39451"/>
                    <a:pt x="26522" y="37249"/>
                    <a:pt x="26305" y="36225"/>
                  </a:cubicBezTo>
                  <a:cubicBezTo>
                    <a:pt x="25933" y="34519"/>
                    <a:pt x="25592" y="32813"/>
                    <a:pt x="25313" y="31076"/>
                  </a:cubicBezTo>
                  <a:cubicBezTo>
                    <a:pt x="24838" y="28335"/>
                    <a:pt x="24476" y="25594"/>
                    <a:pt x="24206" y="22834"/>
                  </a:cubicBezTo>
                  <a:lnTo>
                    <a:pt x="24206" y="22834"/>
                  </a:lnTo>
                  <a:cubicBezTo>
                    <a:pt x="24287" y="22643"/>
                    <a:pt x="24361" y="22451"/>
                    <a:pt x="24429" y="22256"/>
                  </a:cubicBezTo>
                  <a:close/>
                  <a:moveTo>
                    <a:pt x="23323" y="0"/>
                  </a:moveTo>
                  <a:cubicBezTo>
                    <a:pt x="21430" y="0"/>
                    <a:pt x="21084" y="2823"/>
                    <a:pt x="21249" y="4307"/>
                  </a:cubicBezTo>
                  <a:cubicBezTo>
                    <a:pt x="21681" y="8147"/>
                    <a:pt x="22218" y="11987"/>
                    <a:pt x="22739" y="15827"/>
                  </a:cubicBezTo>
                  <a:lnTo>
                    <a:pt x="22739" y="15827"/>
                  </a:lnTo>
                  <a:cubicBezTo>
                    <a:pt x="21137" y="12557"/>
                    <a:pt x="19839" y="9150"/>
                    <a:pt x="18830" y="5640"/>
                  </a:cubicBezTo>
                  <a:cubicBezTo>
                    <a:pt x="18566" y="4640"/>
                    <a:pt x="18012" y="1427"/>
                    <a:pt x="16485" y="1427"/>
                  </a:cubicBezTo>
                  <a:cubicBezTo>
                    <a:pt x="16213" y="1427"/>
                    <a:pt x="15910" y="1529"/>
                    <a:pt x="15573" y="1763"/>
                  </a:cubicBezTo>
                  <a:cubicBezTo>
                    <a:pt x="13339" y="3314"/>
                    <a:pt x="15821" y="7316"/>
                    <a:pt x="16782" y="8898"/>
                  </a:cubicBezTo>
                  <a:cubicBezTo>
                    <a:pt x="18644" y="11929"/>
                    <a:pt x="20561" y="14942"/>
                    <a:pt x="22463" y="17965"/>
                  </a:cubicBezTo>
                  <a:lnTo>
                    <a:pt x="22463" y="17965"/>
                  </a:lnTo>
                  <a:lnTo>
                    <a:pt x="14332" y="10262"/>
                  </a:lnTo>
                  <a:cubicBezTo>
                    <a:pt x="13530" y="9506"/>
                    <a:pt x="11764" y="7329"/>
                    <a:pt x="10333" y="7329"/>
                  </a:cubicBezTo>
                  <a:cubicBezTo>
                    <a:pt x="9826" y="7329"/>
                    <a:pt x="9361" y="7602"/>
                    <a:pt x="8996" y="8308"/>
                  </a:cubicBezTo>
                  <a:cubicBezTo>
                    <a:pt x="7725" y="10790"/>
                    <a:pt x="10982" y="13581"/>
                    <a:pt x="12750" y="14729"/>
                  </a:cubicBezTo>
                  <a:cubicBezTo>
                    <a:pt x="15222" y="16350"/>
                    <a:pt x="17973" y="17650"/>
                    <a:pt x="20712" y="18919"/>
                  </a:cubicBezTo>
                  <a:lnTo>
                    <a:pt x="20712" y="18919"/>
                  </a:lnTo>
                  <a:lnTo>
                    <a:pt x="19579" y="18803"/>
                  </a:lnTo>
                  <a:lnTo>
                    <a:pt x="19579" y="18803"/>
                  </a:lnTo>
                  <a:cubicBezTo>
                    <a:pt x="16932" y="17754"/>
                    <a:pt x="14359" y="16433"/>
                    <a:pt x="11633" y="15660"/>
                  </a:cubicBezTo>
                  <a:cubicBezTo>
                    <a:pt x="9586" y="15070"/>
                    <a:pt x="7508" y="14698"/>
                    <a:pt x="5398" y="14543"/>
                  </a:cubicBezTo>
                  <a:cubicBezTo>
                    <a:pt x="5186" y="14529"/>
                    <a:pt x="4957" y="14518"/>
                    <a:pt x="4720" y="14518"/>
                  </a:cubicBezTo>
                  <a:cubicBezTo>
                    <a:pt x="3917" y="14518"/>
                    <a:pt x="3033" y="14643"/>
                    <a:pt x="2482" y="15194"/>
                  </a:cubicBezTo>
                  <a:cubicBezTo>
                    <a:pt x="1" y="17707"/>
                    <a:pt x="6856" y="18048"/>
                    <a:pt x="7632" y="18141"/>
                  </a:cubicBezTo>
                  <a:lnTo>
                    <a:pt x="19228" y="19350"/>
                  </a:lnTo>
                  <a:lnTo>
                    <a:pt x="19228" y="19350"/>
                  </a:lnTo>
                  <a:cubicBezTo>
                    <a:pt x="19706" y="19541"/>
                    <a:pt x="20187" y="19722"/>
                    <a:pt x="20672" y="19889"/>
                  </a:cubicBezTo>
                  <a:lnTo>
                    <a:pt x="20672" y="19889"/>
                  </a:lnTo>
                  <a:lnTo>
                    <a:pt x="8624" y="22205"/>
                  </a:lnTo>
                  <a:cubicBezTo>
                    <a:pt x="7290" y="22453"/>
                    <a:pt x="714" y="22639"/>
                    <a:pt x="1862" y="25524"/>
                  </a:cubicBezTo>
                  <a:cubicBezTo>
                    <a:pt x="2273" y="26525"/>
                    <a:pt x="3192" y="26871"/>
                    <a:pt x="4299" y="26871"/>
                  </a:cubicBezTo>
                  <a:cubicBezTo>
                    <a:pt x="6452" y="26871"/>
                    <a:pt x="9318" y="25562"/>
                    <a:pt x="10547" y="25214"/>
                  </a:cubicBezTo>
                  <a:lnTo>
                    <a:pt x="20077" y="22479"/>
                  </a:lnTo>
                  <a:lnTo>
                    <a:pt x="20077" y="22479"/>
                  </a:lnTo>
                  <a:cubicBezTo>
                    <a:pt x="20076" y="22480"/>
                    <a:pt x="20075" y="22481"/>
                    <a:pt x="20075" y="22481"/>
                  </a:cubicBezTo>
                  <a:lnTo>
                    <a:pt x="20075" y="22481"/>
                  </a:lnTo>
                  <a:cubicBezTo>
                    <a:pt x="17012" y="23734"/>
                    <a:pt x="13968" y="25027"/>
                    <a:pt x="10951" y="26361"/>
                  </a:cubicBezTo>
                  <a:cubicBezTo>
                    <a:pt x="9927" y="26827"/>
                    <a:pt x="2793" y="29153"/>
                    <a:pt x="5429" y="31542"/>
                  </a:cubicBezTo>
                  <a:cubicBezTo>
                    <a:pt x="5691" y="31782"/>
                    <a:pt x="5970" y="31875"/>
                    <a:pt x="6256" y="31875"/>
                  </a:cubicBezTo>
                  <a:cubicBezTo>
                    <a:pt x="6815" y="31875"/>
                    <a:pt x="7397" y="31519"/>
                    <a:pt x="7911" y="31231"/>
                  </a:cubicBezTo>
                  <a:cubicBezTo>
                    <a:pt x="9803" y="30239"/>
                    <a:pt x="11633" y="29122"/>
                    <a:pt x="13432" y="27943"/>
                  </a:cubicBezTo>
                  <a:cubicBezTo>
                    <a:pt x="15936" y="26320"/>
                    <a:pt x="18365" y="24586"/>
                    <a:pt x="20713" y="22748"/>
                  </a:cubicBezTo>
                  <a:lnTo>
                    <a:pt x="20713" y="22748"/>
                  </a:lnTo>
                  <a:cubicBezTo>
                    <a:pt x="21544" y="22413"/>
                    <a:pt x="22378" y="22080"/>
                    <a:pt x="23215" y="21748"/>
                  </a:cubicBezTo>
                  <a:lnTo>
                    <a:pt x="23215" y="21748"/>
                  </a:lnTo>
                  <a:cubicBezTo>
                    <a:pt x="23247" y="22096"/>
                    <a:pt x="23280" y="22443"/>
                    <a:pt x="23314" y="22791"/>
                  </a:cubicBezTo>
                  <a:lnTo>
                    <a:pt x="23314" y="22791"/>
                  </a:lnTo>
                  <a:cubicBezTo>
                    <a:pt x="23316" y="22847"/>
                    <a:pt x="23318" y="22902"/>
                    <a:pt x="23320" y="22958"/>
                  </a:cubicBezTo>
                  <a:lnTo>
                    <a:pt x="23320" y="22958"/>
                  </a:lnTo>
                  <a:cubicBezTo>
                    <a:pt x="22790" y="24132"/>
                    <a:pt x="22020" y="25224"/>
                    <a:pt x="21249" y="26299"/>
                  </a:cubicBezTo>
                  <a:cubicBezTo>
                    <a:pt x="19760" y="28347"/>
                    <a:pt x="18240" y="30332"/>
                    <a:pt x="16782" y="32379"/>
                  </a:cubicBezTo>
                  <a:cubicBezTo>
                    <a:pt x="16224" y="33201"/>
                    <a:pt x="13581" y="38166"/>
                    <a:pt x="15960" y="38166"/>
                  </a:cubicBezTo>
                  <a:cubicBezTo>
                    <a:pt x="16094" y="38166"/>
                    <a:pt x="16243" y="38151"/>
                    <a:pt x="16410" y="38118"/>
                  </a:cubicBezTo>
                  <a:cubicBezTo>
                    <a:pt x="17589" y="37900"/>
                    <a:pt x="18923" y="36443"/>
                    <a:pt x="19698" y="35605"/>
                  </a:cubicBezTo>
                  <a:cubicBezTo>
                    <a:pt x="20846" y="34364"/>
                    <a:pt x="21776" y="32937"/>
                    <a:pt x="22490" y="31417"/>
                  </a:cubicBezTo>
                  <a:cubicBezTo>
                    <a:pt x="23093" y="30020"/>
                    <a:pt x="23538" y="28568"/>
                    <a:pt x="23818" y="27085"/>
                  </a:cubicBezTo>
                  <a:lnTo>
                    <a:pt x="23818" y="27085"/>
                  </a:lnTo>
                  <a:cubicBezTo>
                    <a:pt x="24177" y="29736"/>
                    <a:pt x="24624" y="32371"/>
                    <a:pt x="25158" y="34985"/>
                  </a:cubicBezTo>
                  <a:cubicBezTo>
                    <a:pt x="25476" y="36578"/>
                    <a:pt x="25822" y="40662"/>
                    <a:pt x="28117" y="40662"/>
                  </a:cubicBezTo>
                  <a:cubicBezTo>
                    <a:pt x="28278" y="40662"/>
                    <a:pt x="28450" y="40642"/>
                    <a:pt x="28632" y="40599"/>
                  </a:cubicBezTo>
                  <a:cubicBezTo>
                    <a:pt x="31703" y="39855"/>
                    <a:pt x="29717" y="35543"/>
                    <a:pt x="29159" y="33775"/>
                  </a:cubicBezTo>
                  <a:cubicBezTo>
                    <a:pt x="27954" y="29891"/>
                    <a:pt x="26679" y="26029"/>
                    <a:pt x="25334" y="22191"/>
                  </a:cubicBezTo>
                  <a:lnTo>
                    <a:pt x="25334" y="22191"/>
                  </a:lnTo>
                  <a:cubicBezTo>
                    <a:pt x="27488" y="24147"/>
                    <a:pt x="30163" y="25520"/>
                    <a:pt x="32013" y="27819"/>
                  </a:cubicBezTo>
                  <a:cubicBezTo>
                    <a:pt x="33223" y="29339"/>
                    <a:pt x="34153" y="31076"/>
                    <a:pt x="34773" y="32906"/>
                  </a:cubicBezTo>
                  <a:cubicBezTo>
                    <a:pt x="35270" y="34395"/>
                    <a:pt x="35673" y="35822"/>
                    <a:pt x="36852" y="36908"/>
                  </a:cubicBezTo>
                  <a:cubicBezTo>
                    <a:pt x="36917" y="36962"/>
                    <a:pt x="37030" y="36990"/>
                    <a:pt x="37153" y="36990"/>
                  </a:cubicBezTo>
                  <a:cubicBezTo>
                    <a:pt x="37381" y="36990"/>
                    <a:pt x="37638" y="36893"/>
                    <a:pt x="37658" y="36691"/>
                  </a:cubicBezTo>
                  <a:cubicBezTo>
                    <a:pt x="38000" y="33279"/>
                    <a:pt x="36945" y="29897"/>
                    <a:pt x="34773" y="27292"/>
                  </a:cubicBezTo>
                  <a:cubicBezTo>
                    <a:pt x="33688" y="25989"/>
                    <a:pt x="32292" y="25027"/>
                    <a:pt x="30896" y="24066"/>
                  </a:cubicBezTo>
                  <a:cubicBezTo>
                    <a:pt x="29756" y="23272"/>
                    <a:pt x="28636" y="22439"/>
                    <a:pt x="27545" y="21567"/>
                  </a:cubicBezTo>
                  <a:lnTo>
                    <a:pt x="27545" y="21567"/>
                  </a:lnTo>
                  <a:cubicBezTo>
                    <a:pt x="29588" y="22664"/>
                    <a:pt x="31636" y="23792"/>
                    <a:pt x="33409" y="25183"/>
                  </a:cubicBezTo>
                  <a:cubicBezTo>
                    <a:pt x="35026" y="26434"/>
                    <a:pt x="35923" y="29186"/>
                    <a:pt x="38226" y="29186"/>
                  </a:cubicBezTo>
                  <a:cubicBezTo>
                    <a:pt x="38264" y="29186"/>
                    <a:pt x="38302" y="29186"/>
                    <a:pt x="38341" y="29184"/>
                  </a:cubicBezTo>
                  <a:cubicBezTo>
                    <a:pt x="38558" y="29184"/>
                    <a:pt x="38837" y="29029"/>
                    <a:pt x="38806" y="28812"/>
                  </a:cubicBezTo>
                  <a:cubicBezTo>
                    <a:pt x="38229" y="23274"/>
                    <a:pt x="31725" y="22564"/>
                    <a:pt x="27499" y="20696"/>
                  </a:cubicBezTo>
                  <a:lnTo>
                    <a:pt x="27499" y="20696"/>
                  </a:lnTo>
                  <a:cubicBezTo>
                    <a:pt x="30731" y="20733"/>
                    <a:pt x="33805" y="21903"/>
                    <a:pt x="36976" y="22422"/>
                  </a:cubicBezTo>
                  <a:cubicBezTo>
                    <a:pt x="37673" y="22527"/>
                    <a:pt x="38882" y="22682"/>
                    <a:pt x="40127" y="22682"/>
                  </a:cubicBezTo>
                  <a:cubicBezTo>
                    <a:pt x="41820" y="22682"/>
                    <a:pt x="43578" y="22395"/>
                    <a:pt x="44203" y="21305"/>
                  </a:cubicBezTo>
                  <a:cubicBezTo>
                    <a:pt x="44905" y="20042"/>
                    <a:pt x="43543" y="19761"/>
                    <a:pt x="42126" y="19761"/>
                  </a:cubicBezTo>
                  <a:cubicBezTo>
                    <a:pt x="41038" y="19761"/>
                    <a:pt x="39917" y="19927"/>
                    <a:pt x="39675" y="19940"/>
                  </a:cubicBezTo>
                  <a:cubicBezTo>
                    <a:pt x="38308" y="20004"/>
                    <a:pt x="36942" y="20035"/>
                    <a:pt x="35577" y="20035"/>
                  </a:cubicBezTo>
                  <a:cubicBezTo>
                    <a:pt x="32819" y="20035"/>
                    <a:pt x="30064" y="19906"/>
                    <a:pt x="27319" y="19648"/>
                  </a:cubicBezTo>
                  <a:lnTo>
                    <a:pt x="27319" y="19648"/>
                  </a:lnTo>
                  <a:cubicBezTo>
                    <a:pt x="30638" y="18934"/>
                    <a:pt x="34055" y="18315"/>
                    <a:pt x="37224" y="17180"/>
                  </a:cubicBezTo>
                  <a:cubicBezTo>
                    <a:pt x="39799" y="16280"/>
                    <a:pt x="42032" y="14636"/>
                    <a:pt x="42839" y="11937"/>
                  </a:cubicBezTo>
                  <a:cubicBezTo>
                    <a:pt x="42884" y="11754"/>
                    <a:pt x="42642" y="11706"/>
                    <a:pt x="42475" y="11706"/>
                  </a:cubicBezTo>
                  <a:cubicBezTo>
                    <a:pt x="42416" y="11706"/>
                    <a:pt x="42367" y="11712"/>
                    <a:pt x="42342" y="11720"/>
                  </a:cubicBezTo>
                  <a:cubicBezTo>
                    <a:pt x="36818" y="13427"/>
                    <a:pt x="31537" y="15861"/>
                    <a:pt x="26700" y="19023"/>
                  </a:cubicBezTo>
                  <a:lnTo>
                    <a:pt x="26700" y="19023"/>
                  </a:lnTo>
                  <a:cubicBezTo>
                    <a:pt x="29659" y="13104"/>
                    <a:pt x="37305" y="11275"/>
                    <a:pt x="40264" y="5268"/>
                  </a:cubicBezTo>
                  <a:cubicBezTo>
                    <a:pt x="40386" y="5045"/>
                    <a:pt x="40188" y="4981"/>
                    <a:pt x="39985" y="4981"/>
                  </a:cubicBezTo>
                  <a:cubicBezTo>
                    <a:pt x="39878" y="4981"/>
                    <a:pt x="39770" y="4999"/>
                    <a:pt x="39706" y="5020"/>
                  </a:cubicBezTo>
                  <a:cubicBezTo>
                    <a:pt x="36449" y="6292"/>
                    <a:pt x="34091" y="9270"/>
                    <a:pt x="31672" y="11658"/>
                  </a:cubicBezTo>
                  <a:lnTo>
                    <a:pt x="27081" y="16249"/>
                  </a:lnTo>
                  <a:cubicBezTo>
                    <a:pt x="26355" y="16975"/>
                    <a:pt x="25646" y="17651"/>
                    <a:pt x="25196" y="18507"/>
                  </a:cubicBezTo>
                  <a:lnTo>
                    <a:pt x="25196" y="18507"/>
                  </a:lnTo>
                  <a:cubicBezTo>
                    <a:pt x="25984" y="15558"/>
                    <a:pt x="25673" y="12349"/>
                    <a:pt x="25623" y="9301"/>
                  </a:cubicBezTo>
                  <a:cubicBezTo>
                    <a:pt x="25592" y="7222"/>
                    <a:pt x="25623" y="5113"/>
                    <a:pt x="25499" y="3035"/>
                  </a:cubicBezTo>
                  <a:cubicBezTo>
                    <a:pt x="25468" y="1980"/>
                    <a:pt x="25313" y="553"/>
                    <a:pt x="24134" y="150"/>
                  </a:cubicBezTo>
                  <a:cubicBezTo>
                    <a:pt x="23836" y="47"/>
                    <a:pt x="23567" y="0"/>
                    <a:pt x="23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4070;p60">
              <a:extLst>
                <a:ext uri="{FF2B5EF4-FFF2-40B4-BE49-F238E27FC236}">
                  <a16:creationId xmlns:a16="http://schemas.microsoft.com/office/drawing/2014/main" id="{342FBF1F-D569-65E1-BCEF-124E39AFDCDC}"/>
                </a:ext>
              </a:extLst>
            </p:cNvPr>
            <p:cNvSpPr/>
            <p:nvPr/>
          </p:nvSpPr>
          <p:spPr>
            <a:xfrm>
              <a:off x="3729100" y="527400"/>
              <a:ext cx="187150" cy="468825"/>
            </a:xfrm>
            <a:custGeom>
              <a:avLst/>
              <a:gdLst/>
              <a:ahLst/>
              <a:cxnLst/>
              <a:rect l="l" t="t" r="r" b="b"/>
              <a:pathLst>
                <a:path w="7486" h="18753" extrusionOk="0">
                  <a:moveTo>
                    <a:pt x="6591" y="0"/>
                  </a:moveTo>
                  <a:cubicBezTo>
                    <a:pt x="6365" y="0"/>
                    <a:pt x="5974" y="153"/>
                    <a:pt x="5904" y="271"/>
                  </a:cubicBezTo>
                  <a:cubicBezTo>
                    <a:pt x="4322" y="2907"/>
                    <a:pt x="2802" y="5544"/>
                    <a:pt x="2398" y="8646"/>
                  </a:cubicBezTo>
                  <a:cubicBezTo>
                    <a:pt x="1933" y="12058"/>
                    <a:pt x="1127" y="15439"/>
                    <a:pt x="10" y="18696"/>
                  </a:cubicBezTo>
                  <a:cubicBezTo>
                    <a:pt x="0" y="18735"/>
                    <a:pt x="73" y="18752"/>
                    <a:pt x="179" y="18752"/>
                  </a:cubicBezTo>
                  <a:cubicBezTo>
                    <a:pt x="412" y="18752"/>
                    <a:pt x="805" y="18669"/>
                    <a:pt x="848" y="18541"/>
                  </a:cubicBezTo>
                  <a:lnTo>
                    <a:pt x="817" y="18541"/>
                  </a:lnTo>
                  <a:cubicBezTo>
                    <a:pt x="1747" y="15656"/>
                    <a:pt x="2802" y="12833"/>
                    <a:pt x="3081" y="9793"/>
                  </a:cubicBezTo>
                  <a:cubicBezTo>
                    <a:pt x="3441" y="6471"/>
                    <a:pt x="4542" y="3865"/>
                    <a:pt x="6164" y="1116"/>
                  </a:cubicBezTo>
                  <a:lnTo>
                    <a:pt x="6164" y="1116"/>
                  </a:lnTo>
                  <a:cubicBezTo>
                    <a:pt x="6183" y="2219"/>
                    <a:pt x="5335" y="3597"/>
                    <a:pt x="5066" y="4551"/>
                  </a:cubicBezTo>
                  <a:cubicBezTo>
                    <a:pt x="4663" y="6009"/>
                    <a:pt x="4353" y="7467"/>
                    <a:pt x="4136" y="8956"/>
                  </a:cubicBezTo>
                  <a:cubicBezTo>
                    <a:pt x="3546" y="12306"/>
                    <a:pt x="3019" y="15656"/>
                    <a:pt x="1034" y="18510"/>
                  </a:cubicBezTo>
                  <a:cubicBezTo>
                    <a:pt x="1024" y="18529"/>
                    <a:pt x="1083" y="18539"/>
                    <a:pt x="1173" y="18539"/>
                  </a:cubicBezTo>
                  <a:cubicBezTo>
                    <a:pt x="1381" y="18539"/>
                    <a:pt x="1754" y="18484"/>
                    <a:pt x="1840" y="18355"/>
                  </a:cubicBezTo>
                  <a:cubicBezTo>
                    <a:pt x="3732" y="15625"/>
                    <a:pt x="4322" y="12492"/>
                    <a:pt x="4880" y="9297"/>
                  </a:cubicBezTo>
                  <a:cubicBezTo>
                    <a:pt x="5128" y="7467"/>
                    <a:pt x="5531" y="5637"/>
                    <a:pt x="6028" y="3838"/>
                  </a:cubicBezTo>
                  <a:cubicBezTo>
                    <a:pt x="6400" y="2690"/>
                    <a:pt x="7486" y="1201"/>
                    <a:pt x="6741" y="53"/>
                  </a:cubicBezTo>
                  <a:cubicBezTo>
                    <a:pt x="6719" y="16"/>
                    <a:pt x="6663" y="0"/>
                    <a:pt x="65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4107;p60">
            <a:extLst>
              <a:ext uri="{FF2B5EF4-FFF2-40B4-BE49-F238E27FC236}">
                <a16:creationId xmlns:a16="http://schemas.microsoft.com/office/drawing/2014/main" id="{4B4C60FB-B861-01C0-76F0-6ACB35F60F2D}"/>
              </a:ext>
            </a:extLst>
          </p:cNvPr>
          <p:cNvGrpSpPr/>
          <p:nvPr/>
        </p:nvGrpSpPr>
        <p:grpSpPr>
          <a:xfrm>
            <a:off x="1404369" y="1118450"/>
            <a:ext cx="1468575" cy="678325"/>
            <a:chOff x="2491100" y="4441600"/>
            <a:chExt cx="1468575" cy="678325"/>
          </a:xfrm>
        </p:grpSpPr>
        <p:sp>
          <p:nvSpPr>
            <p:cNvPr id="3791" name="Google Shape;4108;p60">
              <a:extLst>
                <a:ext uri="{FF2B5EF4-FFF2-40B4-BE49-F238E27FC236}">
                  <a16:creationId xmlns:a16="http://schemas.microsoft.com/office/drawing/2014/main" id="{966F65A4-802D-38EA-B167-B9FB6FE22D74}"/>
                </a:ext>
              </a:extLst>
            </p:cNvPr>
            <p:cNvSpPr/>
            <p:nvPr/>
          </p:nvSpPr>
          <p:spPr>
            <a:xfrm>
              <a:off x="2552925" y="4441600"/>
              <a:ext cx="1406750" cy="638925"/>
            </a:xfrm>
            <a:custGeom>
              <a:avLst/>
              <a:gdLst/>
              <a:ahLst/>
              <a:cxnLst/>
              <a:rect l="l" t="t" r="r" b="b"/>
              <a:pathLst>
                <a:path w="56270" h="25557" extrusionOk="0">
                  <a:moveTo>
                    <a:pt x="27524" y="759"/>
                  </a:moveTo>
                  <a:cubicBezTo>
                    <a:pt x="27705" y="759"/>
                    <a:pt x="27889" y="777"/>
                    <a:pt x="28073" y="815"/>
                  </a:cubicBezTo>
                  <a:cubicBezTo>
                    <a:pt x="28632" y="939"/>
                    <a:pt x="29469" y="1714"/>
                    <a:pt x="29903" y="2149"/>
                  </a:cubicBezTo>
                  <a:cubicBezTo>
                    <a:pt x="33284" y="5530"/>
                    <a:pt x="34525" y="11330"/>
                    <a:pt x="34525" y="15952"/>
                  </a:cubicBezTo>
                  <a:cubicBezTo>
                    <a:pt x="34525" y="16058"/>
                    <a:pt x="34622" y="16099"/>
                    <a:pt x="34757" y="16099"/>
                  </a:cubicBezTo>
                  <a:cubicBezTo>
                    <a:pt x="35057" y="16099"/>
                    <a:pt x="35547" y="15904"/>
                    <a:pt x="35611" y="15797"/>
                  </a:cubicBezTo>
                  <a:lnTo>
                    <a:pt x="38961" y="10524"/>
                  </a:lnTo>
                  <a:cubicBezTo>
                    <a:pt x="39488" y="9686"/>
                    <a:pt x="39985" y="8787"/>
                    <a:pt x="40574" y="8011"/>
                  </a:cubicBezTo>
                  <a:cubicBezTo>
                    <a:pt x="40884" y="7608"/>
                    <a:pt x="41287" y="6988"/>
                    <a:pt x="41691" y="6770"/>
                  </a:cubicBezTo>
                  <a:lnTo>
                    <a:pt x="44575" y="6460"/>
                  </a:lnTo>
                  <a:cubicBezTo>
                    <a:pt x="44824" y="6646"/>
                    <a:pt x="45041" y="6894"/>
                    <a:pt x="45196" y="7205"/>
                  </a:cubicBezTo>
                  <a:cubicBezTo>
                    <a:pt x="47367" y="10555"/>
                    <a:pt x="43490" y="16417"/>
                    <a:pt x="41505" y="19054"/>
                  </a:cubicBezTo>
                  <a:cubicBezTo>
                    <a:pt x="41411" y="19209"/>
                    <a:pt x="41536" y="19271"/>
                    <a:pt x="41691" y="19302"/>
                  </a:cubicBezTo>
                  <a:cubicBezTo>
                    <a:pt x="42056" y="19393"/>
                    <a:pt x="42405" y="19434"/>
                    <a:pt x="42745" y="19434"/>
                  </a:cubicBezTo>
                  <a:cubicBezTo>
                    <a:pt x="44021" y="19434"/>
                    <a:pt x="45149" y="18860"/>
                    <a:pt x="46375" y="18247"/>
                  </a:cubicBezTo>
                  <a:cubicBezTo>
                    <a:pt x="47624" y="17623"/>
                    <a:pt x="49080" y="17068"/>
                    <a:pt x="50505" y="17068"/>
                  </a:cubicBezTo>
                  <a:cubicBezTo>
                    <a:pt x="51416" y="17068"/>
                    <a:pt x="52314" y="17295"/>
                    <a:pt x="53137" y="17875"/>
                  </a:cubicBezTo>
                  <a:cubicBezTo>
                    <a:pt x="54129" y="18558"/>
                    <a:pt x="54812" y="19643"/>
                    <a:pt x="54998" y="20853"/>
                  </a:cubicBezTo>
                  <a:cubicBezTo>
                    <a:pt x="55339" y="24451"/>
                    <a:pt x="50996" y="24824"/>
                    <a:pt x="48453" y="24855"/>
                  </a:cubicBezTo>
                  <a:cubicBezTo>
                    <a:pt x="45351" y="24886"/>
                    <a:pt x="42280" y="24886"/>
                    <a:pt x="39178" y="24886"/>
                  </a:cubicBezTo>
                  <a:cubicBezTo>
                    <a:pt x="27276" y="24886"/>
                    <a:pt x="15375" y="24650"/>
                    <a:pt x="3473" y="24151"/>
                  </a:cubicBezTo>
                  <a:lnTo>
                    <a:pt x="3473" y="24151"/>
                  </a:lnTo>
                  <a:cubicBezTo>
                    <a:pt x="3673" y="23984"/>
                    <a:pt x="3726" y="23783"/>
                    <a:pt x="3391" y="23783"/>
                  </a:cubicBezTo>
                  <a:cubicBezTo>
                    <a:pt x="3337" y="23783"/>
                    <a:pt x="3272" y="23788"/>
                    <a:pt x="3196" y="23800"/>
                  </a:cubicBezTo>
                  <a:cubicBezTo>
                    <a:pt x="3110" y="23813"/>
                    <a:pt x="3028" y="23820"/>
                    <a:pt x="2950" y="23820"/>
                  </a:cubicBezTo>
                  <a:cubicBezTo>
                    <a:pt x="1579" y="23820"/>
                    <a:pt x="1296" y="21854"/>
                    <a:pt x="1707" y="20915"/>
                  </a:cubicBezTo>
                  <a:cubicBezTo>
                    <a:pt x="2265" y="19674"/>
                    <a:pt x="3599" y="19054"/>
                    <a:pt x="4809" y="18589"/>
                  </a:cubicBezTo>
                  <a:cubicBezTo>
                    <a:pt x="6853" y="17804"/>
                    <a:pt x="9006" y="17384"/>
                    <a:pt x="11171" y="17384"/>
                  </a:cubicBezTo>
                  <a:cubicBezTo>
                    <a:pt x="11832" y="17384"/>
                    <a:pt x="12493" y="17423"/>
                    <a:pt x="13153" y="17503"/>
                  </a:cubicBezTo>
                  <a:cubicBezTo>
                    <a:pt x="13308" y="17503"/>
                    <a:pt x="14301" y="17317"/>
                    <a:pt x="14021" y="17007"/>
                  </a:cubicBezTo>
                  <a:cubicBezTo>
                    <a:pt x="12719" y="15611"/>
                    <a:pt x="11230" y="14091"/>
                    <a:pt x="10826" y="12137"/>
                  </a:cubicBezTo>
                  <a:cubicBezTo>
                    <a:pt x="10671" y="11361"/>
                    <a:pt x="10702" y="10555"/>
                    <a:pt x="10919" y="9810"/>
                  </a:cubicBezTo>
                  <a:cubicBezTo>
                    <a:pt x="11365" y="8369"/>
                    <a:pt x="12674" y="7835"/>
                    <a:pt x="14098" y="7835"/>
                  </a:cubicBezTo>
                  <a:cubicBezTo>
                    <a:pt x="14360" y="7835"/>
                    <a:pt x="14625" y="7853"/>
                    <a:pt x="14890" y="7887"/>
                  </a:cubicBezTo>
                  <a:cubicBezTo>
                    <a:pt x="18519" y="8321"/>
                    <a:pt x="21745" y="11206"/>
                    <a:pt x="23420" y="14308"/>
                  </a:cubicBezTo>
                  <a:cubicBezTo>
                    <a:pt x="23469" y="14406"/>
                    <a:pt x="23603" y="14449"/>
                    <a:pt x="23761" y="14449"/>
                  </a:cubicBezTo>
                  <a:cubicBezTo>
                    <a:pt x="24102" y="14449"/>
                    <a:pt x="24558" y="14252"/>
                    <a:pt x="24537" y="13998"/>
                  </a:cubicBezTo>
                  <a:cubicBezTo>
                    <a:pt x="24382" y="11113"/>
                    <a:pt x="24413" y="8228"/>
                    <a:pt x="24630" y="5344"/>
                  </a:cubicBezTo>
                  <a:cubicBezTo>
                    <a:pt x="24661" y="4320"/>
                    <a:pt x="24847" y="3265"/>
                    <a:pt x="25157" y="2304"/>
                  </a:cubicBezTo>
                  <a:cubicBezTo>
                    <a:pt x="25578" y="1330"/>
                    <a:pt x="26512" y="759"/>
                    <a:pt x="27524" y="759"/>
                  </a:cubicBezTo>
                  <a:close/>
                  <a:moveTo>
                    <a:pt x="27458" y="1"/>
                  </a:moveTo>
                  <a:cubicBezTo>
                    <a:pt x="25570" y="1"/>
                    <a:pt x="24239" y="1388"/>
                    <a:pt x="23793" y="3203"/>
                  </a:cubicBezTo>
                  <a:cubicBezTo>
                    <a:pt x="23122" y="6010"/>
                    <a:pt x="23167" y="9174"/>
                    <a:pt x="23307" y="12139"/>
                  </a:cubicBezTo>
                  <a:lnTo>
                    <a:pt x="23307" y="12139"/>
                  </a:lnTo>
                  <a:cubicBezTo>
                    <a:pt x="21159" y="9407"/>
                    <a:pt x="17743" y="7095"/>
                    <a:pt x="14290" y="7095"/>
                  </a:cubicBezTo>
                  <a:cubicBezTo>
                    <a:pt x="13807" y="7095"/>
                    <a:pt x="13324" y="7140"/>
                    <a:pt x="12843" y="7236"/>
                  </a:cubicBezTo>
                  <a:cubicBezTo>
                    <a:pt x="11137" y="7546"/>
                    <a:pt x="9834" y="8942"/>
                    <a:pt x="9648" y="10679"/>
                  </a:cubicBezTo>
                  <a:cubicBezTo>
                    <a:pt x="9285" y="13103"/>
                    <a:pt x="10851" y="15127"/>
                    <a:pt x="12432" y="16840"/>
                  </a:cubicBezTo>
                  <a:lnTo>
                    <a:pt x="12432" y="16840"/>
                  </a:lnTo>
                  <a:cubicBezTo>
                    <a:pt x="12095" y="16826"/>
                    <a:pt x="11753" y="16818"/>
                    <a:pt x="11410" y="16818"/>
                  </a:cubicBezTo>
                  <a:cubicBezTo>
                    <a:pt x="8166" y="16818"/>
                    <a:pt x="4711" y="17505"/>
                    <a:pt x="2141" y="19333"/>
                  </a:cubicBezTo>
                  <a:cubicBezTo>
                    <a:pt x="1055" y="20109"/>
                    <a:pt x="1" y="21287"/>
                    <a:pt x="404" y="22714"/>
                  </a:cubicBezTo>
                  <a:cubicBezTo>
                    <a:pt x="659" y="23586"/>
                    <a:pt x="1221" y="24123"/>
                    <a:pt x="1949" y="24314"/>
                  </a:cubicBezTo>
                  <a:lnTo>
                    <a:pt x="1949" y="24314"/>
                  </a:lnTo>
                  <a:cubicBezTo>
                    <a:pt x="1716" y="24466"/>
                    <a:pt x="1617" y="24650"/>
                    <a:pt x="2048" y="24668"/>
                  </a:cubicBezTo>
                  <a:lnTo>
                    <a:pt x="2079" y="24699"/>
                  </a:lnTo>
                  <a:cubicBezTo>
                    <a:pt x="10826" y="25072"/>
                    <a:pt x="19574" y="25289"/>
                    <a:pt x="28321" y="25413"/>
                  </a:cubicBezTo>
                  <a:cubicBezTo>
                    <a:pt x="32695" y="25444"/>
                    <a:pt x="37069" y="25475"/>
                    <a:pt x="41443" y="25475"/>
                  </a:cubicBezTo>
                  <a:cubicBezTo>
                    <a:pt x="43080" y="25475"/>
                    <a:pt x="44785" y="25557"/>
                    <a:pt x="46484" y="25557"/>
                  </a:cubicBezTo>
                  <a:cubicBezTo>
                    <a:pt x="48260" y="25557"/>
                    <a:pt x="50029" y="25467"/>
                    <a:pt x="51710" y="25103"/>
                  </a:cubicBezTo>
                  <a:cubicBezTo>
                    <a:pt x="53726" y="24668"/>
                    <a:pt x="56022" y="23490"/>
                    <a:pt x="56146" y="21163"/>
                  </a:cubicBezTo>
                  <a:cubicBezTo>
                    <a:pt x="56270" y="18434"/>
                    <a:pt x="53695" y="16634"/>
                    <a:pt x="51245" y="16510"/>
                  </a:cubicBezTo>
                  <a:cubicBezTo>
                    <a:pt x="51092" y="16501"/>
                    <a:pt x="50940" y="16497"/>
                    <a:pt x="50788" y="16497"/>
                  </a:cubicBezTo>
                  <a:cubicBezTo>
                    <a:pt x="49887" y="16497"/>
                    <a:pt x="48992" y="16653"/>
                    <a:pt x="48143" y="16945"/>
                  </a:cubicBezTo>
                  <a:cubicBezTo>
                    <a:pt x="47491" y="17131"/>
                    <a:pt x="46840" y="17410"/>
                    <a:pt x="46250" y="17720"/>
                  </a:cubicBezTo>
                  <a:cubicBezTo>
                    <a:pt x="45878" y="17937"/>
                    <a:pt x="45506" y="18123"/>
                    <a:pt x="45134" y="18279"/>
                  </a:cubicBezTo>
                  <a:lnTo>
                    <a:pt x="42962" y="18496"/>
                  </a:lnTo>
                  <a:cubicBezTo>
                    <a:pt x="43149" y="18216"/>
                    <a:pt x="43366" y="17937"/>
                    <a:pt x="43521" y="17658"/>
                  </a:cubicBezTo>
                  <a:cubicBezTo>
                    <a:pt x="45196" y="15146"/>
                    <a:pt x="47553" y="11175"/>
                    <a:pt x="46809" y="8042"/>
                  </a:cubicBezTo>
                  <a:cubicBezTo>
                    <a:pt x="46411" y="6347"/>
                    <a:pt x="45124" y="5471"/>
                    <a:pt x="43690" y="5471"/>
                  </a:cubicBezTo>
                  <a:cubicBezTo>
                    <a:pt x="42999" y="5471"/>
                    <a:pt x="42274" y="5674"/>
                    <a:pt x="41598" y="6088"/>
                  </a:cubicBezTo>
                  <a:cubicBezTo>
                    <a:pt x="40233" y="6894"/>
                    <a:pt x="39364" y="8290"/>
                    <a:pt x="38496" y="9593"/>
                  </a:cubicBezTo>
                  <a:cubicBezTo>
                    <a:pt x="37537" y="11123"/>
                    <a:pt x="36578" y="12652"/>
                    <a:pt x="35607" y="14169"/>
                  </a:cubicBezTo>
                  <a:lnTo>
                    <a:pt x="35607" y="14169"/>
                  </a:lnTo>
                  <a:cubicBezTo>
                    <a:pt x="35431" y="11051"/>
                    <a:pt x="34617" y="8004"/>
                    <a:pt x="33222" y="5188"/>
                  </a:cubicBezTo>
                  <a:cubicBezTo>
                    <a:pt x="32137" y="3017"/>
                    <a:pt x="30431" y="194"/>
                    <a:pt x="27701" y="8"/>
                  </a:cubicBezTo>
                  <a:cubicBezTo>
                    <a:pt x="27619" y="3"/>
                    <a:pt x="27538" y="1"/>
                    <a:pt x="27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4109;p60">
              <a:extLst>
                <a:ext uri="{FF2B5EF4-FFF2-40B4-BE49-F238E27FC236}">
                  <a16:creationId xmlns:a16="http://schemas.microsoft.com/office/drawing/2014/main" id="{3C98F343-70C8-5C24-92D0-206D26622207}"/>
                </a:ext>
              </a:extLst>
            </p:cNvPr>
            <p:cNvSpPr/>
            <p:nvPr/>
          </p:nvSpPr>
          <p:spPr>
            <a:xfrm>
              <a:off x="2491100" y="4497525"/>
              <a:ext cx="1387925" cy="622400"/>
            </a:xfrm>
            <a:custGeom>
              <a:avLst/>
              <a:gdLst/>
              <a:ahLst/>
              <a:cxnLst/>
              <a:rect l="l" t="t" r="r" b="b"/>
              <a:pathLst>
                <a:path w="55517" h="24896" extrusionOk="0">
                  <a:moveTo>
                    <a:pt x="26613" y="1"/>
                  </a:moveTo>
                  <a:cubicBezTo>
                    <a:pt x="26179" y="1"/>
                    <a:pt x="25749" y="106"/>
                    <a:pt x="25335" y="346"/>
                  </a:cubicBezTo>
                  <a:cubicBezTo>
                    <a:pt x="24001" y="1121"/>
                    <a:pt x="23660" y="2858"/>
                    <a:pt x="23536" y="4409"/>
                  </a:cubicBezTo>
                  <a:cubicBezTo>
                    <a:pt x="23257" y="7573"/>
                    <a:pt x="23195" y="10706"/>
                    <a:pt x="23381" y="13870"/>
                  </a:cubicBezTo>
                  <a:cubicBezTo>
                    <a:pt x="21489" y="10303"/>
                    <a:pt x="18045" y="7821"/>
                    <a:pt x="14075" y="7232"/>
                  </a:cubicBezTo>
                  <a:cubicBezTo>
                    <a:pt x="13753" y="7161"/>
                    <a:pt x="13436" y="7126"/>
                    <a:pt x="13121" y="7126"/>
                  </a:cubicBezTo>
                  <a:cubicBezTo>
                    <a:pt x="12618" y="7126"/>
                    <a:pt x="12121" y="7215"/>
                    <a:pt x="11624" y="7387"/>
                  </a:cubicBezTo>
                  <a:cubicBezTo>
                    <a:pt x="9856" y="8070"/>
                    <a:pt x="9205" y="10396"/>
                    <a:pt x="9701" y="12226"/>
                  </a:cubicBezTo>
                  <a:cubicBezTo>
                    <a:pt x="10197" y="14056"/>
                    <a:pt x="11562" y="15514"/>
                    <a:pt x="12865" y="16910"/>
                  </a:cubicBezTo>
                  <a:cubicBezTo>
                    <a:pt x="12165" y="16830"/>
                    <a:pt x="11462" y="16790"/>
                    <a:pt x="10762" y="16790"/>
                  </a:cubicBezTo>
                  <a:cubicBezTo>
                    <a:pt x="8208" y="16790"/>
                    <a:pt x="5680" y="17321"/>
                    <a:pt x="3342" y="18368"/>
                  </a:cubicBezTo>
                  <a:cubicBezTo>
                    <a:pt x="2039" y="18926"/>
                    <a:pt x="737" y="19764"/>
                    <a:pt x="333" y="21129"/>
                  </a:cubicBezTo>
                  <a:cubicBezTo>
                    <a:pt x="0" y="22322"/>
                    <a:pt x="934" y="23863"/>
                    <a:pt x="2089" y="23863"/>
                  </a:cubicBezTo>
                  <a:cubicBezTo>
                    <a:pt x="2225" y="23863"/>
                    <a:pt x="2364" y="23842"/>
                    <a:pt x="2505" y="23796"/>
                  </a:cubicBezTo>
                  <a:lnTo>
                    <a:pt x="2505" y="23796"/>
                  </a:lnTo>
                  <a:lnTo>
                    <a:pt x="1667" y="24106"/>
                  </a:lnTo>
                  <a:cubicBezTo>
                    <a:pt x="14119" y="24633"/>
                    <a:pt x="26591" y="24896"/>
                    <a:pt x="39067" y="24896"/>
                  </a:cubicBezTo>
                  <a:cubicBezTo>
                    <a:pt x="42038" y="24896"/>
                    <a:pt x="45008" y="24881"/>
                    <a:pt x="47979" y="24851"/>
                  </a:cubicBezTo>
                  <a:cubicBezTo>
                    <a:pt x="50585" y="24820"/>
                    <a:pt x="53811" y="24386"/>
                    <a:pt x="54741" y="21966"/>
                  </a:cubicBezTo>
                  <a:cubicBezTo>
                    <a:pt x="55517" y="19981"/>
                    <a:pt x="54090" y="17623"/>
                    <a:pt x="52105" y="16848"/>
                  </a:cubicBezTo>
                  <a:cubicBezTo>
                    <a:pt x="51439" y="16599"/>
                    <a:pt x="50739" y="16488"/>
                    <a:pt x="50032" y="16488"/>
                  </a:cubicBezTo>
                  <a:cubicBezTo>
                    <a:pt x="48630" y="16488"/>
                    <a:pt x="47200" y="16922"/>
                    <a:pt x="45963" y="17561"/>
                  </a:cubicBezTo>
                  <a:cubicBezTo>
                    <a:pt x="44796" y="18157"/>
                    <a:pt x="43551" y="18931"/>
                    <a:pt x="42321" y="18931"/>
                  </a:cubicBezTo>
                  <a:cubicBezTo>
                    <a:pt x="42013" y="18931"/>
                    <a:pt x="41707" y="18883"/>
                    <a:pt x="41403" y="18771"/>
                  </a:cubicBezTo>
                  <a:cubicBezTo>
                    <a:pt x="43047" y="16600"/>
                    <a:pt x="44319" y="14211"/>
                    <a:pt x="45187" y="11637"/>
                  </a:cubicBezTo>
                  <a:cubicBezTo>
                    <a:pt x="45560" y="10520"/>
                    <a:pt x="45870" y="9310"/>
                    <a:pt x="45684" y="8163"/>
                  </a:cubicBezTo>
                  <a:cubicBezTo>
                    <a:pt x="45497" y="6984"/>
                    <a:pt x="44722" y="5836"/>
                    <a:pt x="43574" y="5526"/>
                  </a:cubicBezTo>
                  <a:cubicBezTo>
                    <a:pt x="43341" y="5461"/>
                    <a:pt x="43112" y="5430"/>
                    <a:pt x="42888" y="5430"/>
                  </a:cubicBezTo>
                  <a:cubicBezTo>
                    <a:pt x="41197" y="5430"/>
                    <a:pt x="39756" y="7157"/>
                    <a:pt x="38797" y="8690"/>
                  </a:cubicBezTo>
                  <a:lnTo>
                    <a:pt x="34486" y="15514"/>
                  </a:lnTo>
                  <a:cubicBezTo>
                    <a:pt x="34517" y="11109"/>
                    <a:pt x="33307" y="6767"/>
                    <a:pt x="30918" y="3044"/>
                  </a:cubicBezTo>
                  <a:cubicBezTo>
                    <a:pt x="29936" y="1523"/>
                    <a:pt x="28255" y="1"/>
                    <a:pt x="266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4110;p60">
              <a:extLst>
                <a:ext uri="{FF2B5EF4-FFF2-40B4-BE49-F238E27FC236}">
                  <a16:creationId xmlns:a16="http://schemas.microsoft.com/office/drawing/2014/main" id="{6554C077-B7EE-EF79-8741-7ED4DF9EED6A}"/>
                </a:ext>
              </a:extLst>
            </p:cNvPr>
            <p:cNvSpPr/>
            <p:nvPr/>
          </p:nvSpPr>
          <p:spPr>
            <a:xfrm>
              <a:off x="2622725" y="4993925"/>
              <a:ext cx="33375" cy="10900"/>
            </a:xfrm>
            <a:custGeom>
              <a:avLst/>
              <a:gdLst/>
              <a:ahLst/>
              <a:cxnLst/>
              <a:rect l="l" t="t" r="r" b="b"/>
              <a:pathLst>
                <a:path w="1335" h="436" extrusionOk="0">
                  <a:moveTo>
                    <a:pt x="931" y="1"/>
                  </a:moveTo>
                  <a:cubicBezTo>
                    <a:pt x="652" y="32"/>
                    <a:pt x="404" y="94"/>
                    <a:pt x="156" y="218"/>
                  </a:cubicBezTo>
                  <a:cubicBezTo>
                    <a:pt x="124" y="249"/>
                    <a:pt x="0" y="311"/>
                    <a:pt x="31" y="373"/>
                  </a:cubicBezTo>
                  <a:cubicBezTo>
                    <a:pt x="31" y="435"/>
                    <a:pt x="187" y="435"/>
                    <a:pt x="218" y="435"/>
                  </a:cubicBezTo>
                  <a:lnTo>
                    <a:pt x="404" y="435"/>
                  </a:lnTo>
                  <a:cubicBezTo>
                    <a:pt x="652" y="435"/>
                    <a:pt x="931" y="342"/>
                    <a:pt x="1179" y="218"/>
                  </a:cubicBezTo>
                  <a:cubicBezTo>
                    <a:pt x="1241" y="187"/>
                    <a:pt x="1334" y="125"/>
                    <a:pt x="1334" y="63"/>
                  </a:cubicBezTo>
                  <a:cubicBezTo>
                    <a:pt x="1303" y="1"/>
                    <a:pt x="1179" y="1"/>
                    <a:pt x="1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4111;p60">
              <a:extLst>
                <a:ext uri="{FF2B5EF4-FFF2-40B4-BE49-F238E27FC236}">
                  <a16:creationId xmlns:a16="http://schemas.microsoft.com/office/drawing/2014/main" id="{9E7BABB0-6613-0256-F2D1-9A0ABD74777D}"/>
                </a:ext>
              </a:extLst>
            </p:cNvPr>
            <p:cNvSpPr/>
            <p:nvPr/>
          </p:nvSpPr>
          <p:spPr>
            <a:xfrm>
              <a:off x="2685850" y="4978700"/>
              <a:ext cx="43975" cy="13950"/>
            </a:xfrm>
            <a:custGeom>
              <a:avLst/>
              <a:gdLst/>
              <a:ahLst/>
              <a:cxnLst/>
              <a:rect l="l" t="t" r="r" b="b"/>
              <a:pathLst>
                <a:path w="1759" h="558" extrusionOk="0">
                  <a:moveTo>
                    <a:pt x="1529" y="1"/>
                  </a:moveTo>
                  <a:cubicBezTo>
                    <a:pt x="1427" y="1"/>
                    <a:pt x="1319" y="21"/>
                    <a:pt x="1291" y="21"/>
                  </a:cubicBezTo>
                  <a:lnTo>
                    <a:pt x="701" y="114"/>
                  </a:lnTo>
                  <a:cubicBezTo>
                    <a:pt x="546" y="145"/>
                    <a:pt x="391" y="207"/>
                    <a:pt x="267" y="269"/>
                  </a:cubicBezTo>
                  <a:cubicBezTo>
                    <a:pt x="205" y="269"/>
                    <a:pt x="50" y="362"/>
                    <a:pt x="19" y="424"/>
                  </a:cubicBezTo>
                  <a:cubicBezTo>
                    <a:pt x="0" y="535"/>
                    <a:pt x="138" y="558"/>
                    <a:pt x="271" y="558"/>
                  </a:cubicBezTo>
                  <a:cubicBezTo>
                    <a:pt x="360" y="558"/>
                    <a:pt x="447" y="548"/>
                    <a:pt x="484" y="548"/>
                  </a:cubicBezTo>
                  <a:lnTo>
                    <a:pt x="1074" y="424"/>
                  </a:lnTo>
                  <a:cubicBezTo>
                    <a:pt x="1229" y="424"/>
                    <a:pt x="1353" y="362"/>
                    <a:pt x="1508" y="300"/>
                  </a:cubicBezTo>
                  <a:cubicBezTo>
                    <a:pt x="1539" y="269"/>
                    <a:pt x="1694" y="207"/>
                    <a:pt x="1725" y="145"/>
                  </a:cubicBezTo>
                  <a:cubicBezTo>
                    <a:pt x="1758" y="28"/>
                    <a:pt x="1648" y="1"/>
                    <a:pt x="15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4112;p60">
              <a:extLst>
                <a:ext uri="{FF2B5EF4-FFF2-40B4-BE49-F238E27FC236}">
                  <a16:creationId xmlns:a16="http://schemas.microsoft.com/office/drawing/2014/main" id="{CE3EA694-29FA-6C02-03D7-84CC7D46999D}"/>
                </a:ext>
              </a:extLst>
            </p:cNvPr>
            <p:cNvSpPr/>
            <p:nvPr/>
          </p:nvSpPr>
          <p:spPr>
            <a:xfrm>
              <a:off x="2698725" y="5031150"/>
              <a:ext cx="38025" cy="14875"/>
            </a:xfrm>
            <a:custGeom>
              <a:avLst/>
              <a:gdLst/>
              <a:ahLst/>
              <a:cxnLst/>
              <a:rect l="l" t="t" r="r" b="b"/>
              <a:pathLst>
                <a:path w="1521" h="595" extrusionOk="0">
                  <a:moveTo>
                    <a:pt x="900" y="1"/>
                  </a:moveTo>
                  <a:cubicBezTo>
                    <a:pt x="590" y="1"/>
                    <a:pt x="342" y="94"/>
                    <a:pt x="155" y="311"/>
                  </a:cubicBezTo>
                  <a:cubicBezTo>
                    <a:pt x="0" y="528"/>
                    <a:pt x="279" y="590"/>
                    <a:pt x="435" y="590"/>
                  </a:cubicBezTo>
                  <a:lnTo>
                    <a:pt x="621" y="590"/>
                  </a:lnTo>
                  <a:cubicBezTo>
                    <a:pt x="650" y="593"/>
                    <a:pt x="678" y="595"/>
                    <a:pt x="707" y="595"/>
                  </a:cubicBezTo>
                  <a:cubicBezTo>
                    <a:pt x="957" y="595"/>
                    <a:pt x="1198" y="478"/>
                    <a:pt x="1365" y="311"/>
                  </a:cubicBezTo>
                  <a:cubicBezTo>
                    <a:pt x="1520" y="94"/>
                    <a:pt x="1241"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4113;p60">
              <a:extLst>
                <a:ext uri="{FF2B5EF4-FFF2-40B4-BE49-F238E27FC236}">
                  <a16:creationId xmlns:a16="http://schemas.microsoft.com/office/drawing/2014/main" id="{0361AF4D-E997-3F2F-FD2E-649CDB2C3F45}"/>
                </a:ext>
              </a:extLst>
            </p:cNvPr>
            <p:cNvSpPr/>
            <p:nvPr/>
          </p:nvSpPr>
          <p:spPr>
            <a:xfrm>
              <a:off x="2725075" y="5061400"/>
              <a:ext cx="48125" cy="18625"/>
            </a:xfrm>
            <a:custGeom>
              <a:avLst/>
              <a:gdLst/>
              <a:ahLst/>
              <a:cxnLst/>
              <a:rect l="l" t="t" r="r" b="b"/>
              <a:pathLst>
                <a:path w="1925" h="745" extrusionOk="0">
                  <a:moveTo>
                    <a:pt x="1180" y="1"/>
                  </a:moveTo>
                  <a:cubicBezTo>
                    <a:pt x="683" y="1"/>
                    <a:pt x="1" y="745"/>
                    <a:pt x="776" y="745"/>
                  </a:cubicBezTo>
                  <a:cubicBezTo>
                    <a:pt x="1242" y="745"/>
                    <a:pt x="1924" y="1"/>
                    <a:pt x="1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4114;p60">
              <a:extLst>
                <a:ext uri="{FF2B5EF4-FFF2-40B4-BE49-F238E27FC236}">
                  <a16:creationId xmlns:a16="http://schemas.microsoft.com/office/drawing/2014/main" id="{5CB1C67D-181A-DFF7-255F-B569D557F5C4}"/>
                </a:ext>
              </a:extLst>
            </p:cNvPr>
            <p:cNvSpPr/>
            <p:nvPr/>
          </p:nvSpPr>
          <p:spPr>
            <a:xfrm>
              <a:off x="2801075" y="5039675"/>
              <a:ext cx="48900" cy="12450"/>
            </a:xfrm>
            <a:custGeom>
              <a:avLst/>
              <a:gdLst/>
              <a:ahLst/>
              <a:cxnLst/>
              <a:rect l="l" t="t" r="r" b="b"/>
              <a:pathLst>
                <a:path w="1956" h="498" extrusionOk="0">
                  <a:moveTo>
                    <a:pt x="1211" y="1"/>
                  </a:moveTo>
                  <a:cubicBezTo>
                    <a:pt x="869" y="1"/>
                    <a:pt x="1" y="497"/>
                    <a:pt x="745" y="497"/>
                  </a:cubicBezTo>
                  <a:cubicBezTo>
                    <a:pt x="1087" y="497"/>
                    <a:pt x="1955"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4115;p60">
              <a:extLst>
                <a:ext uri="{FF2B5EF4-FFF2-40B4-BE49-F238E27FC236}">
                  <a16:creationId xmlns:a16="http://schemas.microsoft.com/office/drawing/2014/main" id="{41022DC5-831D-DB57-9B86-C4E6717B4EAD}"/>
                </a:ext>
              </a:extLst>
            </p:cNvPr>
            <p:cNvSpPr/>
            <p:nvPr/>
          </p:nvSpPr>
          <p:spPr>
            <a:xfrm>
              <a:off x="2787900" y="4997800"/>
              <a:ext cx="40350" cy="20350"/>
            </a:xfrm>
            <a:custGeom>
              <a:avLst/>
              <a:gdLst/>
              <a:ahLst/>
              <a:cxnLst/>
              <a:rect l="l" t="t" r="r" b="b"/>
              <a:pathLst>
                <a:path w="1614" h="814" extrusionOk="0">
                  <a:moveTo>
                    <a:pt x="1365" y="1"/>
                  </a:moveTo>
                  <a:cubicBezTo>
                    <a:pt x="1086" y="1"/>
                    <a:pt x="807" y="63"/>
                    <a:pt x="559" y="218"/>
                  </a:cubicBezTo>
                  <a:lnTo>
                    <a:pt x="187" y="528"/>
                  </a:lnTo>
                  <a:cubicBezTo>
                    <a:pt x="1" y="652"/>
                    <a:pt x="32" y="776"/>
                    <a:pt x="249" y="807"/>
                  </a:cubicBezTo>
                  <a:cubicBezTo>
                    <a:pt x="285" y="811"/>
                    <a:pt x="321" y="813"/>
                    <a:pt x="357" y="813"/>
                  </a:cubicBezTo>
                  <a:cubicBezTo>
                    <a:pt x="599" y="813"/>
                    <a:pt x="839" y="725"/>
                    <a:pt x="1055" y="590"/>
                  </a:cubicBezTo>
                  <a:lnTo>
                    <a:pt x="1427" y="311"/>
                  </a:lnTo>
                  <a:cubicBezTo>
                    <a:pt x="1614" y="187"/>
                    <a:pt x="1583" y="32"/>
                    <a:pt x="1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4116;p60">
              <a:extLst>
                <a:ext uri="{FF2B5EF4-FFF2-40B4-BE49-F238E27FC236}">
                  <a16:creationId xmlns:a16="http://schemas.microsoft.com/office/drawing/2014/main" id="{AE87604A-CA92-3AA5-C3AC-9AEE7FC06036}"/>
                </a:ext>
              </a:extLst>
            </p:cNvPr>
            <p:cNvSpPr/>
            <p:nvPr/>
          </p:nvSpPr>
          <p:spPr>
            <a:xfrm>
              <a:off x="2827450" y="4949525"/>
              <a:ext cx="49650" cy="18275"/>
            </a:xfrm>
            <a:custGeom>
              <a:avLst/>
              <a:gdLst/>
              <a:ahLst/>
              <a:cxnLst/>
              <a:rect l="l" t="t" r="r" b="b"/>
              <a:pathLst>
                <a:path w="1986" h="731" extrusionOk="0">
                  <a:moveTo>
                    <a:pt x="1607" y="1"/>
                  </a:moveTo>
                  <a:cubicBezTo>
                    <a:pt x="1395" y="1"/>
                    <a:pt x="1168" y="61"/>
                    <a:pt x="962" y="164"/>
                  </a:cubicBezTo>
                  <a:lnTo>
                    <a:pt x="373" y="443"/>
                  </a:lnTo>
                  <a:cubicBezTo>
                    <a:pt x="280" y="505"/>
                    <a:pt x="1" y="660"/>
                    <a:pt x="249" y="722"/>
                  </a:cubicBezTo>
                  <a:cubicBezTo>
                    <a:pt x="291" y="728"/>
                    <a:pt x="335" y="730"/>
                    <a:pt x="379" y="730"/>
                  </a:cubicBezTo>
                  <a:cubicBezTo>
                    <a:pt x="592" y="730"/>
                    <a:pt x="819" y="670"/>
                    <a:pt x="1024" y="567"/>
                  </a:cubicBezTo>
                  <a:lnTo>
                    <a:pt x="1614" y="288"/>
                  </a:lnTo>
                  <a:cubicBezTo>
                    <a:pt x="1707" y="226"/>
                    <a:pt x="1986" y="71"/>
                    <a:pt x="1738" y="9"/>
                  </a:cubicBezTo>
                  <a:cubicBezTo>
                    <a:pt x="1695" y="3"/>
                    <a:pt x="1652" y="1"/>
                    <a:pt x="1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4117;p60">
              <a:extLst>
                <a:ext uri="{FF2B5EF4-FFF2-40B4-BE49-F238E27FC236}">
                  <a16:creationId xmlns:a16="http://schemas.microsoft.com/office/drawing/2014/main" id="{480287BE-058B-3869-2E15-D2EE3259F163}"/>
                </a:ext>
              </a:extLst>
            </p:cNvPr>
            <p:cNvSpPr/>
            <p:nvPr/>
          </p:nvSpPr>
          <p:spPr>
            <a:xfrm>
              <a:off x="2856000" y="4872350"/>
              <a:ext cx="37950" cy="31975"/>
            </a:xfrm>
            <a:custGeom>
              <a:avLst/>
              <a:gdLst/>
              <a:ahLst/>
              <a:cxnLst/>
              <a:rect l="l" t="t" r="r" b="b"/>
              <a:pathLst>
                <a:path w="1518" h="1279" extrusionOk="0">
                  <a:moveTo>
                    <a:pt x="961" y="0"/>
                  </a:moveTo>
                  <a:cubicBezTo>
                    <a:pt x="698" y="0"/>
                    <a:pt x="404" y="116"/>
                    <a:pt x="316" y="335"/>
                  </a:cubicBezTo>
                  <a:lnTo>
                    <a:pt x="130" y="831"/>
                  </a:lnTo>
                  <a:cubicBezTo>
                    <a:pt x="1" y="1140"/>
                    <a:pt x="244" y="1278"/>
                    <a:pt x="532" y="1278"/>
                  </a:cubicBezTo>
                  <a:cubicBezTo>
                    <a:pt x="795" y="1278"/>
                    <a:pt x="1096" y="1163"/>
                    <a:pt x="1185" y="955"/>
                  </a:cubicBezTo>
                  <a:lnTo>
                    <a:pt x="1402" y="459"/>
                  </a:lnTo>
                  <a:cubicBezTo>
                    <a:pt x="1517" y="147"/>
                    <a:pt x="1258" y="0"/>
                    <a:pt x="9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4118;p60">
              <a:extLst>
                <a:ext uri="{FF2B5EF4-FFF2-40B4-BE49-F238E27FC236}">
                  <a16:creationId xmlns:a16="http://schemas.microsoft.com/office/drawing/2014/main" id="{FAA3A2B7-6C71-D690-678D-62B11F62E5E9}"/>
                </a:ext>
              </a:extLst>
            </p:cNvPr>
            <p:cNvSpPr/>
            <p:nvPr/>
          </p:nvSpPr>
          <p:spPr>
            <a:xfrm>
              <a:off x="2818925" y="4813250"/>
              <a:ext cx="36475" cy="25150"/>
            </a:xfrm>
            <a:custGeom>
              <a:avLst/>
              <a:gdLst/>
              <a:ahLst/>
              <a:cxnLst/>
              <a:rect l="l" t="t" r="r" b="b"/>
              <a:pathLst>
                <a:path w="1459" h="1006" extrusionOk="0">
                  <a:moveTo>
                    <a:pt x="931" y="0"/>
                  </a:moveTo>
                  <a:cubicBezTo>
                    <a:pt x="652" y="31"/>
                    <a:pt x="404" y="155"/>
                    <a:pt x="279" y="373"/>
                  </a:cubicBezTo>
                  <a:cubicBezTo>
                    <a:pt x="217" y="528"/>
                    <a:pt x="155" y="652"/>
                    <a:pt x="93" y="776"/>
                  </a:cubicBezTo>
                  <a:cubicBezTo>
                    <a:pt x="0" y="900"/>
                    <a:pt x="124" y="931"/>
                    <a:pt x="186" y="962"/>
                  </a:cubicBezTo>
                  <a:cubicBezTo>
                    <a:pt x="274" y="984"/>
                    <a:pt x="362" y="1006"/>
                    <a:pt x="450" y="1006"/>
                  </a:cubicBezTo>
                  <a:cubicBezTo>
                    <a:pt x="486" y="1006"/>
                    <a:pt x="522" y="1002"/>
                    <a:pt x="559" y="993"/>
                  </a:cubicBezTo>
                  <a:cubicBezTo>
                    <a:pt x="807" y="962"/>
                    <a:pt x="1055" y="838"/>
                    <a:pt x="1210" y="621"/>
                  </a:cubicBezTo>
                  <a:lnTo>
                    <a:pt x="1396" y="218"/>
                  </a:lnTo>
                  <a:cubicBezTo>
                    <a:pt x="1458" y="93"/>
                    <a:pt x="1334" y="62"/>
                    <a:pt x="1272" y="31"/>
                  </a:cubicBezTo>
                  <a:cubicBezTo>
                    <a:pt x="1179" y="0"/>
                    <a:pt x="1024" y="0"/>
                    <a:pt x="9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4119;p60">
              <a:extLst>
                <a:ext uri="{FF2B5EF4-FFF2-40B4-BE49-F238E27FC236}">
                  <a16:creationId xmlns:a16="http://schemas.microsoft.com/office/drawing/2014/main" id="{0E0608AD-9EE7-D118-0CB7-F3E78CF38465}"/>
                </a:ext>
              </a:extLst>
            </p:cNvPr>
            <p:cNvSpPr/>
            <p:nvPr/>
          </p:nvSpPr>
          <p:spPr>
            <a:xfrm>
              <a:off x="2785575" y="4758875"/>
              <a:ext cx="37250" cy="21050"/>
            </a:xfrm>
            <a:custGeom>
              <a:avLst/>
              <a:gdLst/>
              <a:ahLst/>
              <a:cxnLst/>
              <a:rect l="l" t="t" r="r" b="b"/>
              <a:pathLst>
                <a:path w="1490" h="842" extrusionOk="0">
                  <a:moveTo>
                    <a:pt x="591" y="1"/>
                  </a:moveTo>
                  <a:cubicBezTo>
                    <a:pt x="337" y="1"/>
                    <a:pt x="118" y="180"/>
                    <a:pt x="31" y="438"/>
                  </a:cubicBezTo>
                  <a:cubicBezTo>
                    <a:pt x="0" y="749"/>
                    <a:pt x="342" y="842"/>
                    <a:pt x="559" y="842"/>
                  </a:cubicBezTo>
                  <a:lnTo>
                    <a:pt x="869" y="842"/>
                  </a:lnTo>
                  <a:cubicBezTo>
                    <a:pt x="1148" y="842"/>
                    <a:pt x="1396" y="655"/>
                    <a:pt x="1489" y="376"/>
                  </a:cubicBezTo>
                  <a:cubicBezTo>
                    <a:pt x="1489" y="97"/>
                    <a:pt x="1179" y="4"/>
                    <a:pt x="962" y="4"/>
                  </a:cubicBezTo>
                  <a:lnTo>
                    <a:pt x="652" y="4"/>
                  </a:lnTo>
                  <a:cubicBezTo>
                    <a:pt x="632" y="2"/>
                    <a:pt x="611" y="1"/>
                    <a:pt x="5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4120;p60">
              <a:extLst>
                <a:ext uri="{FF2B5EF4-FFF2-40B4-BE49-F238E27FC236}">
                  <a16:creationId xmlns:a16="http://schemas.microsoft.com/office/drawing/2014/main" id="{7B460F0D-A518-F193-C368-D2CB33494ED5}"/>
                </a:ext>
              </a:extLst>
            </p:cNvPr>
            <p:cNvSpPr/>
            <p:nvPr/>
          </p:nvSpPr>
          <p:spPr>
            <a:xfrm>
              <a:off x="2884225" y="4765475"/>
              <a:ext cx="50275" cy="21425"/>
            </a:xfrm>
            <a:custGeom>
              <a:avLst/>
              <a:gdLst/>
              <a:ahLst/>
              <a:cxnLst/>
              <a:rect l="l" t="t" r="r" b="b"/>
              <a:pathLst>
                <a:path w="2011" h="857" extrusionOk="0">
                  <a:moveTo>
                    <a:pt x="918" y="1"/>
                  </a:moveTo>
                  <a:cubicBezTo>
                    <a:pt x="838" y="1"/>
                    <a:pt x="757" y="7"/>
                    <a:pt x="676" y="19"/>
                  </a:cubicBezTo>
                  <a:cubicBezTo>
                    <a:pt x="459" y="81"/>
                    <a:pt x="87" y="174"/>
                    <a:pt x="25" y="422"/>
                  </a:cubicBezTo>
                  <a:cubicBezTo>
                    <a:pt x="0" y="621"/>
                    <a:pt x="233" y="681"/>
                    <a:pt x="407" y="681"/>
                  </a:cubicBezTo>
                  <a:cubicBezTo>
                    <a:pt x="451" y="681"/>
                    <a:pt x="490" y="677"/>
                    <a:pt x="521" y="671"/>
                  </a:cubicBezTo>
                  <a:lnTo>
                    <a:pt x="614" y="671"/>
                  </a:lnTo>
                  <a:cubicBezTo>
                    <a:pt x="645" y="702"/>
                    <a:pt x="707" y="733"/>
                    <a:pt x="769" y="764"/>
                  </a:cubicBezTo>
                  <a:cubicBezTo>
                    <a:pt x="878" y="826"/>
                    <a:pt x="1002" y="857"/>
                    <a:pt x="1130" y="857"/>
                  </a:cubicBezTo>
                  <a:cubicBezTo>
                    <a:pt x="1258" y="857"/>
                    <a:pt x="1390" y="826"/>
                    <a:pt x="1514" y="764"/>
                  </a:cubicBezTo>
                  <a:cubicBezTo>
                    <a:pt x="1638" y="702"/>
                    <a:pt x="2010" y="485"/>
                    <a:pt x="1824" y="298"/>
                  </a:cubicBezTo>
                  <a:cubicBezTo>
                    <a:pt x="1551" y="100"/>
                    <a:pt x="1238" y="1"/>
                    <a:pt x="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4121;p60">
              <a:extLst>
                <a:ext uri="{FF2B5EF4-FFF2-40B4-BE49-F238E27FC236}">
                  <a16:creationId xmlns:a16="http://schemas.microsoft.com/office/drawing/2014/main" id="{8F15C766-12E5-7AB9-9A38-2B14C45509DE}"/>
                </a:ext>
              </a:extLst>
            </p:cNvPr>
            <p:cNvSpPr/>
            <p:nvPr/>
          </p:nvSpPr>
          <p:spPr>
            <a:xfrm>
              <a:off x="2943000" y="4810175"/>
              <a:ext cx="46550" cy="20125"/>
            </a:xfrm>
            <a:custGeom>
              <a:avLst/>
              <a:gdLst/>
              <a:ahLst/>
              <a:cxnLst/>
              <a:rect l="l" t="t" r="r" b="b"/>
              <a:pathLst>
                <a:path w="1862" h="805" extrusionOk="0">
                  <a:moveTo>
                    <a:pt x="874" y="0"/>
                  </a:moveTo>
                  <a:cubicBezTo>
                    <a:pt x="695" y="0"/>
                    <a:pt x="511" y="48"/>
                    <a:pt x="342" y="154"/>
                  </a:cubicBezTo>
                  <a:cubicBezTo>
                    <a:pt x="218" y="216"/>
                    <a:pt x="0" y="465"/>
                    <a:pt x="249" y="558"/>
                  </a:cubicBezTo>
                  <a:lnTo>
                    <a:pt x="714" y="775"/>
                  </a:lnTo>
                  <a:cubicBezTo>
                    <a:pt x="802" y="794"/>
                    <a:pt x="891" y="805"/>
                    <a:pt x="977" y="805"/>
                  </a:cubicBezTo>
                  <a:cubicBezTo>
                    <a:pt x="1164" y="805"/>
                    <a:pt x="1341" y="757"/>
                    <a:pt x="1489" y="651"/>
                  </a:cubicBezTo>
                  <a:cubicBezTo>
                    <a:pt x="1644" y="558"/>
                    <a:pt x="1862" y="341"/>
                    <a:pt x="1613" y="247"/>
                  </a:cubicBezTo>
                  <a:lnTo>
                    <a:pt x="1117" y="30"/>
                  </a:lnTo>
                  <a:cubicBezTo>
                    <a:pt x="1039" y="11"/>
                    <a:pt x="957" y="0"/>
                    <a:pt x="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4122;p60">
              <a:extLst>
                <a:ext uri="{FF2B5EF4-FFF2-40B4-BE49-F238E27FC236}">
                  <a16:creationId xmlns:a16="http://schemas.microsoft.com/office/drawing/2014/main" id="{4F234B21-40C1-329E-1558-63A6384AC0B4}"/>
                </a:ext>
              </a:extLst>
            </p:cNvPr>
            <p:cNvSpPr/>
            <p:nvPr/>
          </p:nvSpPr>
          <p:spPr>
            <a:xfrm>
              <a:off x="2937575" y="4874500"/>
              <a:ext cx="34925" cy="19425"/>
            </a:xfrm>
            <a:custGeom>
              <a:avLst/>
              <a:gdLst/>
              <a:ahLst/>
              <a:cxnLst/>
              <a:rect l="l" t="t" r="r" b="b"/>
              <a:pathLst>
                <a:path w="1397" h="777" extrusionOk="0">
                  <a:moveTo>
                    <a:pt x="652" y="1"/>
                  </a:moveTo>
                  <a:cubicBezTo>
                    <a:pt x="435" y="1"/>
                    <a:pt x="62" y="187"/>
                    <a:pt x="31" y="435"/>
                  </a:cubicBezTo>
                  <a:cubicBezTo>
                    <a:pt x="0" y="714"/>
                    <a:pt x="341" y="776"/>
                    <a:pt x="559" y="776"/>
                  </a:cubicBezTo>
                  <a:lnTo>
                    <a:pt x="745" y="776"/>
                  </a:lnTo>
                  <a:cubicBezTo>
                    <a:pt x="993" y="776"/>
                    <a:pt x="1334" y="621"/>
                    <a:pt x="1365" y="342"/>
                  </a:cubicBezTo>
                  <a:cubicBezTo>
                    <a:pt x="1396" y="94"/>
                    <a:pt x="1055"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4123;p60">
              <a:extLst>
                <a:ext uri="{FF2B5EF4-FFF2-40B4-BE49-F238E27FC236}">
                  <a16:creationId xmlns:a16="http://schemas.microsoft.com/office/drawing/2014/main" id="{DF6BE3D9-F987-8D91-7780-C665371189B1}"/>
                </a:ext>
              </a:extLst>
            </p:cNvPr>
            <p:cNvSpPr/>
            <p:nvPr/>
          </p:nvSpPr>
          <p:spPr>
            <a:xfrm>
              <a:off x="2932925" y="4962150"/>
              <a:ext cx="48875" cy="15525"/>
            </a:xfrm>
            <a:custGeom>
              <a:avLst/>
              <a:gdLst/>
              <a:ahLst/>
              <a:cxnLst/>
              <a:rect l="l" t="t" r="r" b="b"/>
              <a:pathLst>
                <a:path w="1955" h="621" extrusionOk="0">
                  <a:moveTo>
                    <a:pt x="1210" y="0"/>
                  </a:moveTo>
                  <a:cubicBezTo>
                    <a:pt x="776" y="0"/>
                    <a:pt x="0" y="620"/>
                    <a:pt x="776" y="620"/>
                  </a:cubicBezTo>
                  <a:cubicBezTo>
                    <a:pt x="1179" y="620"/>
                    <a:pt x="1954"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4124;p60">
              <a:extLst>
                <a:ext uri="{FF2B5EF4-FFF2-40B4-BE49-F238E27FC236}">
                  <a16:creationId xmlns:a16="http://schemas.microsoft.com/office/drawing/2014/main" id="{0A2B13C7-C8E1-2845-B04B-85A7F4505627}"/>
                </a:ext>
              </a:extLst>
            </p:cNvPr>
            <p:cNvSpPr/>
            <p:nvPr/>
          </p:nvSpPr>
          <p:spPr>
            <a:xfrm>
              <a:off x="2895700" y="5017975"/>
              <a:ext cx="40350" cy="21725"/>
            </a:xfrm>
            <a:custGeom>
              <a:avLst/>
              <a:gdLst/>
              <a:ahLst/>
              <a:cxnLst/>
              <a:rect l="l" t="t" r="r" b="b"/>
              <a:pathLst>
                <a:path w="1614" h="869" extrusionOk="0">
                  <a:moveTo>
                    <a:pt x="869" y="0"/>
                  </a:moveTo>
                  <a:cubicBezTo>
                    <a:pt x="217" y="0"/>
                    <a:pt x="0" y="869"/>
                    <a:pt x="776" y="869"/>
                  </a:cubicBezTo>
                  <a:cubicBezTo>
                    <a:pt x="1427" y="869"/>
                    <a:pt x="1613"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4125;p60">
              <a:extLst>
                <a:ext uri="{FF2B5EF4-FFF2-40B4-BE49-F238E27FC236}">
                  <a16:creationId xmlns:a16="http://schemas.microsoft.com/office/drawing/2014/main" id="{BFD12923-CB08-34EB-B41F-C24A4E7290EB}"/>
                </a:ext>
              </a:extLst>
            </p:cNvPr>
            <p:cNvSpPr/>
            <p:nvPr/>
          </p:nvSpPr>
          <p:spPr>
            <a:xfrm>
              <a:off x="2938000" y="5058700"/>
              <a:ext cx="44350" cy="17050"/>
            </a:xfrm>
            <a:custGeom>
              <a:avLst/>
              <a:gdLst/>
              <a:ahLst/>
              <a:cxnLst/>
              <a:rect l="l" t="t" r="r" b="b"/>
              <a:pathLst>
                <a:path w="1774" h="682" extrusionOk="0">
                  <a:moveTo>
                    <a:pt x="1405" y="1"/>
                  </a:moveTo>
                  <a:cubicBezTo>
                    <a:pt x="1344" y="1"/>
                    <a:pt x="1289" y="7"/>
                    <a:pt x="1255" y="15"/>
                  </a:cubicBezTo>
                  <a:lnTo>
                    <a:pt x="666" y="109"/>
                  </a:lnTo>
                  <a:cubicBezTo>
                    <a:pt x="480" y="140"/>
                    <a:pt x="76" y="233"/>
                    <a:pt x="45" y="481"/>
                  </a:cubicBezTo>
                  <a:cubicBezTo>
                    <a:pt x="0" y="638"/>
                    <a:pt x="200" y="682"/>
                    <a:pt x="361" y="682"/>
                  </a:cubicBezTo>
                  <a:cubicBezTo>
                    <a:pt x="422" y="682"/>
                    <a:pt x="477" y="675"/>
                    <a:pt x="511" y="667"/>
                  </a:cubicBezTo>
                  <a:lnTo>
                    <a:pt x="1100" y="574"/>
                  </a:lnTo>
                  <a:cubicBezTo>
                    <a:pt x="1286" y="543"/>
                    <a:pt x="1689" y="450"/>
                    <a:pt x="1751" y="202"/>
                  </a:cubicBezTo>
                  <a:cubicBezTo>
                    <a:pt x="1774" y="44"/>
                    <a:pt x="1568" y="1"/>
                    <a:pt x="14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4126;p60">
              <a:extLst>
                <a:ext uri="{FF2B5EF4-FFF2-40B4-BE49-F238E27FC236}">
                  <a16:creationId xmlns:a16="http://schemas.microsoft.com/office/drawing/2014/main" id="{1E3B7B87-F872-FD9C-C93D-CDE5DC79119B}"/>
                </a:ext>
              </a:extLst>
            </p:cNvPr>
            <p:cNvSpPr/>
            <p:nvPr/>
          </p:nvSpPr>
          <p:spPr>
            <a:xfrm>
              <a:off x="3052350" y="5035200"/>
              <a:ext cx="38800" cy="26825"/>
            </a:xfrm>
            <a:custGeom>
              <a:avLst/>
              <a:gdLst/>
              <a:ahLst/>
              <a:cxnLst/>
              <a:rect l="l" t="t" r="r" b="b"/>
              <a:pathLst>
                <a:path w="1552" h="1073" extrusionOk="0">
                  <a:moveTo>
                    <a:pt x="973" y="0"/>
                  </a:moveTo>
                  <a:cubicBezTo>
                    <a:pt x="819" y="0"/>
                    <a:pt x="664" y="47"/>
                    <a:pt x="527" y="149"/>
                  </a:cubicBezTo>
                  <a:lnTo>
                    <a:pt x="248" y="366"/>
                  </a:lnTo>
                  <a:cubicBezTo>
                    <a:pt x="31" y="490"/>
                    <a:pt x="0" y="800"/>
                    <a:pt x="186" y="986"/>
                  </a:cubicBezTo>
                  <a:cubicBezTo>
                    <a:pt x="298" y="1042"/>
                    <a:pt x="428" y="1073"/>
                    <a:pt x="558" y="1073"/>
                  </a:cubicBezTo>
                  <a:cubicBezTo>
                    <a:pt x="716" y="1073"/>
                    <a:pt x="873" y="1027"/>
                    <a:pt x="993" y="924"/>
                  </a:cubicBezTo>
                  <a:cubicBezTo>
                    <a:pt x="1086" y="862"/>
                    <a:pt x="1179" y="769"/>
                    <a:pt x="1303" y="707"/>
                  </a:cubicBezTo>
                  <a:cubicBezTo>
                    <a:pt x="1520" y="583"/>
                    <a:pt x="1551" y="273"/>
                    <a:pt x="1334" y="87"/>
                  </a:cubicBezTo>
                  <a:cubicBezTo>
                    <a:pt x="1222" y="31"/>
                    <a:pt x="1098" y="0"/>
                    <a:pt x="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4127;p60">
              <a:extLst>
                <a:ext uri="{FF2B5EF4-FFF2-40B4-BE49-F238E27FC236}">
                  <a16:creationId xmlns:a16="http://schemas.microsoft.com/office/drawing/2014/main" id="{FAB91E08-AB7F-F814-699C-8A0ED9BD870A}"/>
                </a:ext>
              </a:extLst>
            </p:cNvPr>
            <p:cNvSpPr/>
            <p:nvPr/>
          </p:nvSpPr>
          <p:spPr>
            <a:xfrm>
              <a:off x="3031400" y="4987975"/>
              <a:ext cx="55850" cy="24350"/>
            </a:xfrm>
            <a:custGeom>
              <a:avLst/>
              <a:gdLst/>
              <a:ahLst/>
              <a:cxnLst/>
              <a:rect l="l" t="t" r="r" b="b"/>
              <a:pathLst>
                <a:path w="2234" h="974" extrusionOk="0">
                  <a:moveTo>
                    <a:pt x="1805" y="1"/>
                  </a:moveTo>
                  <a:cubicBezTo>
                    <a:pt x="1629" y="1"/>
                    <a:pt x="1429" y="58"/>
                    <a:pt x="1334" y="115"/>
                  </a:cubicBezTo>
                  <a:lnTo>
                    <a:pt x="466" y="487"/>
                  </a:lnTo>
                  <a:cubicBezTo>
                    <a:pt x="342" y="549"/>
                    <a:pt x="1" y="735"/>
                    <a:pt x="156" y="890"/>
                  </a:cubicBezTo>
                  <a:cubicBezTo>
                    <a:pt x="216" y="950"/>
                    <a:pt x="318" y="973"/>
                    <a:pt x="429" y="973"/>
                  </a:cubicBezTo>
                  <a:cubicBezTo>
                    <a:pt x="606" y="973"/>
                    <a:pt x="805" y="916"/>
                    <a:pt x="900" y="859"/>
                  </a:cubicBezTo>
                  <a:lnTo>
                    <a:pt x="1769" y="487"/>
                  </a:lnTo>
                  <a:cubicBezTo>
                    <a:pt x="1893" y="425"/>
                    <a:pt x="2234" y="239"/>
                    <a:pt x="2079" y="84"/>
                  </a:cubicBezTo>
                  <a:cubicBezTo>
                    <a:pt x="2019" y="24"/>
                    <a:pt x="1917" y="1"/>
                    <a:pt x="18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4128;p60">
              <a:extLst>
                <a:ext uri="{FF2B5EF4-FFF2-40B4-BE49-F238E27FC236}">
                  <a16:creationId xmlns:a16="http://schemas.microsoft.com/office/drawing/2014/main" id="{12832767-3DEC-C0DB-2F0B-FE3D1458F9CD}"/>
                </a:ext>
              </a:extLst>
            </p:cNvPr>
            <p:cNvSpPr/>
            <p:nvPr/>
          </p:nvSpPr>
          <p:spPr>
            <a:xfrm>
              <a:off x="3026750" y="4933300"/>
              <a:ext cx="41900" cy="29350"/>
            </a:xfrm>
            <a:custGeom>
              <a:avLst/>
              <a:gdLst/>
              <a:ahLst/>
              <a:cxnLst/>
              <a:rect l="l" t="t" r="r" b="b"/>
              <a:pathLst>
                <a:path w="1676" h="1174" extrusionOk="0">
                  <a:moveTo>
                    <a:pt x="1137" y="1"/>
                  </a:moveTo>
                  <a:cubicBezTo>
                    <a:pt x="927" y="1"/>
                    <a:pt x="718" y="87"/>
                    <a:pt x="559" y="224"/>
                  </a:cubicBezTo>
                  <a:lnTo>
                    <a:pt x="187" y="627"/>
                  </a:lnTo>
                  <a:cubicBezTo>
                    <a:pt x="0" y="782"/>
                    <a:pt x="94" y="1092"/>
                    <a:pt x="311" y="1154"/>
                  </a:cubicBezTo>
                  <a:cubicBezTo>
                    <a:pt x="375" y="1167"/>
                    <a:pt x="439" y="1173"/>
                    <a:pt x="501" y="1173"/>
                  </a:cubicBezTo>
                  <a:cubicBezTo>
                    <a:pt x="735" y="1173"/>
                    <a:pt x="945" y="1084"/>
                    <a:pt x="1117" y="937"/>
                  </a:cubicBezTo>
                  <a:lnTo>
                    <a:pt x="1520" y="534"/>
                  </a:lnTo>
                  <a:cubicBezTo>
                    <a:pt x="1676" y="379"/>
                    <a:pt x="1613" y="68"/>
                    <a:pt x="1365" y="37"/>
                  </a:cubicBezTo>
                  <a:cubicBezTo>
                    <a:pt x="1291" y="12"/>
                    <a:pt x="1214" y="1"/>
                    <a:pt x="1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4129;p60">
              <a:extLst>
                <a:ext uri="{FF2B5EF4-FFF2-40B4-BE49-F238E27FC236}">
                  <a16:creationId xmlns:a16="http://schemas.microsoft.com/office/drawing/2014/main" id="{7EEC6BD6-A449-AA2B-05D4-6CD2F3F10660}"/>
                </a:ext>
              </a:extLst>
            </p:cNvPr>
            <p:cNvSpPr/>
            <p:nvPr/>
          </p:nvSpPr>
          <p:spPr>
            <a:xfrm>
              <a:off x="3002700" y="4882200"/>
              <a:ext cx="39575" cy="22500"/>
            </a:xfrm>
            <a:custGeom>
              <a:avLst/>
              <a:gdLst/>
              <a:ahLst/>
              <a:cxnLst/>
              <a:rect l="l" t="t" r="r" b="b"/>
              <a:pathLst>
                <a:path w="1583" h="900" extrusionOk="0">
                  <a:moveTo>
                    <a:pt x="1081" y="1"/>
                  </a:moveTo>
                  <a:cubicBezTo>
                    <a:pt x="993" y="1"/>
                    <a:pt x="908" y="14"/>
                    <a:pt x="838" y="34"/>
                  </a:cubicBezTo>
                  <a:lnTo>
                    <a:pt x="559" y="127"/>
                  </a:lnTo>
                  <a:cubicBezTo>
                    <a:pt x="342" y="189"/>
                    <a:pt x="1" y="375"/>
                    <a:pt x="94" y="655"/>
                  </a:cubicBezTo>
                  <a:cubicBezTo>
                    <a:pt x="139" y="833"/>
                    <a:pt x="360" y="899"/>
                    <a:pt x="550" y="899"/>
                  </a:cubicBezTo>
                  <a:cubicBezTo>
                    <a:pt x="624" y="899"/>
                    <a:pt x="693" y="889"/>
                    <a:pt x="745" y="872"/>
                  </a:cubicBezTo>
                  <a:lnTo>
                    <a:pt x="1056" y="779"/>
                  </a:lnTo>
                  <a:cubicBezTo>
                    <a:pt x="1242" y="717"/>
                    <a:pt x="1583" y="530"/>
                    <a:pt x="1521" y="251"/>
                  </a:cubicBezTo>
                  <a:cubicBezTo>
                    <a:pt x="1458" y="62"/>
                    <a:pt x="1265" y="1"/>
                    <a:pt x="10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4130;p60">
              <a:extLst>
                <a:ext uri="{FF2B5EF4-FFF2-40B4-BE49-F238E27FC236}">
                  <a16:creationId xmlns:a16="http://schemas.microsoft.com/office/drawing/2014/main" id="{9C4BBD6D-D356-B1A3-E265-A0431ABDC70F}"/>
                </a:ext>
              </a:extLst>
            </p:cNvPr>
            <p:cNvSpPr/>
            <p:nvPr/>
          </p:nvSpPr>
          <p:spPr>
            <a:xfrm>
              <a:off x="3142300" y="4835950"/>
              <a:ext cx="41900" cy="20450"/>
            </a:xfrm>
            <a:custGeom>
              <a:avLst/>
              <a:gdLst/>
              <a:ahLst/>
              <a:cxnLst/>
              <a:rect l="l" t="t" r="r" b="b"/>
              <a:pathLst>
                <a:path w="1676" h="818" extrusionOk="0">
                  <a:moveTo>
                    <a:pt x="773" y="0"/>
                  </a:moveTo>
                  <a:cubicBezTo>
                    <a:pt x="551" y="0"/>
                    <a:pt x="351" y="76"/>
                    <a:pt x="186" y="240"/>
                  </a:cubicBezTo>
                  <a:cubicBezTo>
                    <a:pt x="0" y="364"/>
                    <a:pt x="93" y="674"/>
                    <a:pt x="311" y="705"/>
                  </a:cubicBezTo>
                  <a:lnTo>
                    <a:pt x="683" y="798"/>
                  </a:lnTo>
                  <a:cubicBezTo>
                    <a:pt x="748" y="811"/>
                    <a:pt x="811" y="818"/>
                    <a:pt x="873" y="818"/>
                  </a:cubicBezTo>
                  <a:cubicBezTo>
                    <a:pt x="1107" y="818"/>
                    <a:pt x="1317" y="729"/>
                    <a:pt x="1489" y="581"/>
                  </a:cubicBezTo>
                  <a:cubicBezTo>
                    <a:pt x="1675" y="426"/>
                    <a:pt x="1613" y="147"/>
                    <a:pt x="1365" y="116"/>
                  </a:cubicBezTo>
                  <a:lnTo>
                    <a:pt x="993" y="23"/>
                  </a:lnTo>
                  <a:cubicBezTo>
                    <a:pt x="918" y="8"/>
                    <a:pt x="844" y="0"/>
                    <a:pt x="7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4131;p60">
              <a:extLst>
                <a:ext uri="{FF2B5EF4-FFF2-40B4-BE49-F238E27FC236}">
                  <a16:creationId xmlns:a16="http://schemas.microsoft.com/office/drawing/2014/main" id="{CC31E016-2A53-89AA-4879-EBF593865E2D}"/>
                </a:ext>
              </a:extLst>
            </p:cNvPr>
            <p:cNvSpPr/>
            <p:nvPr/>
          </p:nvSpPr>
          <p:spPr>
            <a:xfrm>
              <a:off x="3119025" y="4900875"/>
              <a:ext cx="41900" cy="21750"/>
            </a:xfrm>
            <a:custGeom>
              <a:avLst/>
              <a:gdLst/>
              <a:ahLst/>
              <a:cxnLst/>
              <a:rect l="l" t="t" r="r" b="b"/>
              <a:pathLst>
                <a:path w="1676" h="870" extrusionOk="0">
                  <a:moveTo>
                    <a:pt x="621" y="1"/>
                  </a:moveTo>
                  <a:cubicBezTo>
                    <a:pt x="342" y="1"/>
                    <a:pt x="94" y="187"/>
                    <a:pt x="32" y="466"/>
                  </a:cubicBezTo>
                  <a:cubicBezTo>
                    <a:pt x="1" y="776"/>
                    <a:pt x="311" y="869"/>
                    <a:pt x="559" y="869"/>
                  </a:cubicBezTo>
                  <a:lnTo>
                    <a:pt x="1055" y="869"/>
                  </a:lnTo>
                  <a:cubicBezTo>
                    <a:pt x="1335" y="869"/>
                    <a:pt x="1583" y="652"/>
                    <a:pt x="1645" y="373"/>
                  </a:cubicBezTo>
                  <a:cubicBezTo>
                    <a:pt x="1676" y="94"/>
                    <a:pt x="1366" y="1"/>
                    <a:pt x="1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4132;p60">
              <a:extLst>
                <a:ext uri="{FF2B5EF4-FFF2-40B4-BE49-F238E27FC236}">
                  <a16:creationId xmlns:a16="http://schemas.microsoft.com/office/drawing/2014/main" id="{B9F0B5FC-4651-B372-916E-E79A114EBBA1}"/>
                </a:ext>
              </a:extLst>
            </p:cNvPr>
            <p:cNvSpPr/>
            <p:nvPr/>
          </p:nvSpPr>
          <p:spPr>
            <a:xfrm>
              <a:off x="3131450" y="4972875"/>
              <a:ext cx="43450" cy="14225"/>
            </a:xfrm>
            <a:custGeom>
              <a:avLst/>
              <a:gdLst/>
              <a:ahLst/>
              <a:cxnLst/>
              <a:rect l="l" t="t" r="r" b="b"/>
              <a:pathLst>
                <a:path w="1738" h="569" extrusionOk="0">
                  <a:moveTo>
                    <a:pt x="814" y="1"/>
                  </a:moveTo>
                  <a:cubicBezTo>
                    <a:pt x="570" y="1"/>
                    <a:pt x="350" y="118"/>
                    <a:pt x="155" y="285"/>
                  </a:cubicBezTo>
                  <a:cubicBezTo>
                    <a:pt x="0" y="502"/>
                    <a:pt x="310" y="564"/>
                    <a:pt x="465" y="564"/>
                  </a:cubicBezTo>
                  <a:lnTo>
                    <a:pt x="838" y="564"/>
                  </a:lnTo>
                  <a:cubicBezTo>
                    <a:pt x="866" y="567"/>
                    <a:pt x="895" y="568"/>
                    <a:pt x="924" y="568"/>
                  </a:cubicBezTo>
                  <a:cubicBezTo>
                    <a:pt x="1173" y="568"/>
                    <a:pt x="1415" y="451"/>
                    <a:pt x="1582" y="285"/>
                  </a:cubicBezTo>
                  <a:cubicBezTo>
                    <a:pt x="1737" y="67"/>
                    <a:pt x="1458" y="5"/>
                    <a:pt x="1303" y="5"/>
                  </a:cubicBezTo>
                  <a:lnTo>
                    <a:pt x="900" y="5"/>
                  </a:lnTo>
                  <a:cubicBezTo>
                    <a:pt x="871" y="2"/>
                    <a:pt x="842" y="1"/>
                    <a:pt x="8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4133;p60">
              <a:extLst>
                <a:ext uri="{FF2B5EF4-FFF2-40B4-BE49-F238E27FC236}">
                  <a16:creationId xmlns:a16="http://schemas.microsoft.com/office/drawing/2014/main" id="{67AB3632-1AE8-8E68-6D17-14CF840A6142}"/>
                </a:ext>
              </a:extLst>
            </p:cNvPr>
            <p:cNvSpPr/>
            <p:nvPr/>
          </p:nvSpPr>
          <p:spPr>
            <a:xfrm>
              <a:off x="3146175" y="5025725"/>
              <a:ext cx="31825" cy="21750"/>
            </a:xfrm>
            <a:custGeom>
              <a:avLst/>
              <a:gdLst/>
              <a:ahLst/>
              <a:cxnLst/>
              <a:rect l="l" t="t" r="r" b="b"/>
              <a:pathLst>
                <a:path w="1273" h="870" extrusionOk="0">
                  <a:moveTo>
                    <a:pt x="652" y="1"/>
                  </a:moveTo>
                  <a:cubicBezTo>
                    <a:pt x="404" y="1"/>
                    <a:pt x="31" y="187"/>
                    <a:pt x="0" y="466"/>
                  </a:cubicBezTo>
                  <a:cubicBezTo>
                    <a:pt x="0" y="745"/>
                    <a:pt x="311" y="869"/>
                    <a:pt x="528" y="869"/>
                  </a:cubicBezTo>
                  <a:lnTo>
                    <a:pt x="652" y="869"/>
                  </a:lnTo>
                  <a:cubicBezTo>
                    <a:pt x="869" y="869"/>
                    <a:pt x="1210" y="652"/>
                    <a:pt x="1241" y="404"/>
                  </a:cubicBezTo>
                  <a:cubicBezTo>
                    <a:pt x="1272" y="125"/>
                    <a:pt x="962" y="1"/>
                    <a:pt x="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4134;p60">
              <a:extLst>
                <a:ext uri="{FF2B5EF4-FFF2-40B4-BE49-F238E27FC236}">
                  <a16:creationId xmlns:a16="http://schemas.microsoft.com/office/drawing/2014/main" id="{9693BA78-9276-B8BD-608D-B642BFCC2897}"/>
                </a:ext>
              </a:extLst>
            </p:cNvPr>
            <p:cNvSpPr/>
            <p:nvPr/>
          </p:nvSpPr>
          <p:spPr>
            <a:xfrm>
              <a:off x="3212875" y="5028700"/>
              <a:ext cx="38025" cy="15000"/>
            </a:xfrm>
            <a:custGeom>
              <a:avLst/>
              <a:gdLst/>
              <a:ahLst/>
              <a:cxnLst/>
              <a:rect l="l" t="t" r="r" b="b"/>
              <a:pathLst>
                <a:path w="1521" h="600" extrusionOk="0">
                  <a:moveTo>
                    <a:pt x="806" y="1"/>
                  </a:moveTo>
                  <a:cubicBezTo>
                    <a:pt x="539" y="1"/>
                    <a:pt x="322" y="118"/>
                    <a:pt x="155" y="285"/>
                  </a:cubicBezTo>
                  <a:cubicBezTo>
                    <a:pt x="0" y="502"/>
                    <a:pt x="279" y="595"/>
                    <a:pt x="434" y="595"/>
                  </a:cubicBezTo>
                  <a:lnTo>
                    <a:pt x="652" y="595"/>
                  </a:lnTo>
                  <a:cubicBezTo>
                    <a:pt x="680" y="598"/>
                    <a:pt x="709" y="600"/>
                    <a:pt x="737" y="600"/>
                  </a:cubicBezTo>
                  <a:cubicBezTo>
                    <a:pt x="981" y="600"/>
                    <a:pt x="1198" y="483"/>
                    <a:pt x="1365" y="316"/>
                  </a:cubicBezTo>
                  <a:cubicBezTo>
                    <a:pt x="1520" y="99"/>
                    <a:pt x="1241" y="6"/>
                    <a:pt x="1086" y="6"/>
                  </a:cubicBezTo>
                  <a:lnTo>
                    <a:pt x="900" y="6"/>
                  </a:lnTo>
                  <a:cubicBezTo>
                    <a:pt x="868" y="3"/>
                    <a:pt x="836"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4135;p60">
              <a:extLst>
                <a:ext uri="{FF2B5EF4-FFF2-40B4-BE49-F238E27FC236}">
                  <a16:creationId xmlns:a16="http://schemas.microsoft.com/office/drawing/2014/main" id="{C45C8A39-5D33-3591-D9E5-92DC551AF5FF}"/>
                </a:ext>
              </a:extLst>
            </p:cNvPr>
            <p:cNvSpPr/>
            <p:nvPr/>
          </p:nvSpPr>
          <p:spPr>
            <a:xfrm>
              <a:off x="3222175" y="4976100"/>
              <a:ext cx="48875" cy="17075"/>
            </a:xfrm>
            <a:custGeom>
              <a:avLst/>
              <a:gdLst/>
              <a:ahLst/>
              <a:cxnLst/>
              <a:rect l="l" t="t" r="r" b="b"/>
              <a:pathLst>
                <a:path w="1955" h="683" extrusionOk="0">
                  <a:moveTo>
                    <a:pt x="1179" y="0"/>
                  </a:moveTo>
                  <a:cubicBezTo>
                    <a:pt x="745" y="0"/>
                    <a:pt x="0" y="683"/>
                    <a:pt x="776" y="683"/>
                  </a:cubicBezTo>
                  <a:cubicBezTo>
                    <a:pt x="1210" y="683"/>
                    <a:pt x="1955" y="0"/>
                    <a:pt x="1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4136;p60">
              <a:extLst>
                <a:ext uri="{FF2B5EF4-FFF2-40B4-BE49-F238E27FC236}">
                  <a16:creationId xmlns:a16="http://schemas.microsoft.com/office/drawing/2014/main" id="{0AD26F0B-02DC-945B-CA3F-4D3A2FE90FA0}"/>
                </a:ext>
              </a:extLst>
            </p:cNvPr>
            <p:cNvSpPr/>
            <p:nvPr/>
          </p:nvSpPr>
          <p:spPr>
            <a:xfrm>
              <a:off x="3192700" y="4936550"/>
              <a:ext cx="48875" cy="13975"/>
            </a:xfrm>
            <a:custGeom>
              <a:avLst/>
              <a:gdLst/>
              <a:ahLst/>
              <a:cxnLst/>
              <a:rect l="l" t="t" r="r" b="b"/>
              <a:pathLst>
                <a:path w="1955" h="559" extrusionOk="0">
                  <a:moveTo>
                    <a:pt x="1210" y="0"/>
                  </a:moveTo>
                  <a:cubicBezTo>
                    <a:pt x="838" y="0"/>
                    <a:pt x="1" y="559"/>
                    <a:pt x="745" y="559"/>
                  </a:cubicBezTo>
                  <a:cubicBezTo>
                    <a:pt x="1148" y="559"/>
                    <a:pt x="1955"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4137;p60">
              <a:extLst>
                <a:ext uri="{FF2B5EF4-FFF2-40B4-BE49-F238E27FC236}">
                  <a16:creationId xmlns:a16="http://schemas.microsoft.com/office/drawing/2014/main" id="{DD7F595F-466C-233B-A788-4F36C11A673E}"/>
                </a:ext>
              </a:extLst>
            </p:cNvPr>
            <p:cNvSpPr/>
            <p:nvPr/>
          </p:nvSpPr>
          <p:spPr>
            <a:xfrm>
              <a:off x="3189600" y="4876050"/>
              <a:ext cx="45775" cy="11675"/>
            </a:xfrm>
            <a:custGeom>
              <a:avLst/>
              <a:gdLst/>
              <a:ahLst/>
              <a:cxnLst/>
              <a:rect l="l" t="t" r="r" b="b"/>
              <a:pathLst>
                <a:path w="1831" h="467" extrusionOk="0">
                  <a:moveTo>
                    <a:pt x="1272" y="1"/>
                  </a:moveTo>
                  <a:cubicBezTo>
                    <a:pt x="1024" y="1"/>
                    <a:pt x="1" y="466"/>
                    <a:pt x="559" y="466"/>
                  </a:cubicBezTo>
                  <a:cubicBezTo>
                    <a:pt x="807" y="466"/>
                    <a:pt x="1831" y="1"/>
                    <a:pt x="12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4138;p60">
              <a:extLst>
                <a:ext uri="{FF2B5EF4-FFF2-40B4-BE49-F238E27FC236}">
                  <a16:creationId xmlns:a16="http://schemas.microsoft.com/office/drawing/2014/main" id="{90A8AA70-1B41-8CE9-D590-D4691D62711E}"/>
                </a:ext>
              </a:extLst>
            </p:cNvPr>
            <p:cNvSpPr/>
            <p:nvPr/>
          </p:nvSpPr>
          <p:spPr>
            <a:xfrm>
              <a:off x="3135325" y="4773150"/>
              <a:ext cx="38800" cy="24500"/>
            </a:xfrm>
            <a:custGeom>
              <a:avLst/>
              <a:gdLst/>
              <a:ahLst/>
              <a:cxnLst/>
              <a:rect l="l" t="t" r="r" b="b"/>
              <a:pathLst>
                <a:path w="1552" h="980" extrusionOk="0">
                  <a:moveTo>
                    <a:pt x="989" y="0"/>
                  </a:moveTo>
                  <a:cubicBezTo>
                    <a:pt x="926" y="0"/>
                    <a:pt x="864" y="8"/>
                    <a:pt x="807" y="22"/>
                  </a:cubicBezTo>
                  <a:lnTo>
                    <a:pt x="528" y="146"/>
                  </a:lnTo>
                  <a:cubicBezTo>
                    <a:pt x="310" y="209"/>
                    <a:pt x="0" y="395"/>
                    <a:pt x="62" y="705"/>
                  </a:cubicBezTo>
                  <a:cubicBezTo>
                    <a:pt x="130" y="908"/>
                    <a:pt x="346" y="980"/>
                    <a:pt x="542" y="980"/>
                  </a:cubicBezTo>
                  <a:cubicBezTo>
                    <a:pt x="615" y="980"/>
                    <a:pt x="686" y="970"/>
                    <a:pt x="745" y="953"/>
                  </a:cubicBezTo>
                  <a:lnTo>
                    <a:pt x="1024" y="860"/>
                  </a:lnTo>
                  <a:cubicBezTo>
                    <a:pt x="1272" y="767"/>
                    <a:pt x="1551" y="581"/>
                    <a:pt x="1489" y="302"/>
                  </a:cubicBezTo>
                  <a:cubicBezTo>
                    <a:pt x="1417" y="87"/>
                    <a:pt x="1199" y="0"/>
                    <a:pt x="9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4139;p60">
              <a:extLst>
                <a:ext uri="{FF2B5EF4-FFF2-40B4-BE49-F238E27FC236}">
                  <a16:creationId xmlns:a16="http://schemas.microsoft.com/office/drawing/2014/main" id="{B9E8A768-5BE5-C389-3248-D9435A8FCB73}"/>
                </a:ext>
              </a:extLst>
            </p:cNvPr>
            <p:cNvSpPr/>
            <p:nvPr/>
          </p:nvSpPr>
          <p:spPr>
            <a:xfrm>
              <a:off x="3120575" y="4712600"/>
              <a:ext cx="46550" cy="31025"/>
            </a:xfrm>
            <a:custGeom>
              <a:avLst/>
              <a:gdLst/>
              <a:ahLst/>
              <a:cxnLst/>
              <a:rect l="l" t="t" r="r" b="b"/>
              <a:pathLst>
                <a:path w="1862" h="1241" extrusionOk="0">
                  <a:moveTo>
                    <a:pt x="1284" y="0"/>
                  </a:moveTo>
                  <a:cubicBezTo>
                    <a:pt x="1130" y="0"/>
                    <a:pt x="975" y="47"/>
                    <a:pt x="838" y="149"/>
                  </a:cubicBezTo>
                  <a:lnTo>
                    <a:pt x="280" y="583"/>
                  </a:lnTo>
                  <a:cubicBezTo>
                    <a:pt x="94" y="707"/>
                    <a:pt x="1" y="987"/>
                    <a:pt x="218" y="1142"/>
                  </a:cubicBezTo>
                  <a:cubicBezTo>
                    <a:pt x="325" y="1209"/>
                    <a:pt x="444" y="1241"/>
                    <a:pt x="564" y="1241"/>
                  </a:cubicBezTo>
                  <a:cubicBezTo>
                    <a:pt x="723" y="1241"/>
                    <a:pt x="884" y="1185"/>
                    <a:pt x="1024" y="1080"/>
                  </a:cubicBezTo>
                  <a:lnTo>
                    <a:pt x="1583" y="645"/>
                  </a:lnTo>
                  <a:cubicBezTo>
                    <a:pt x="1769" y="521"/>
                    <a:pt x="1862" y="242"/>
                    <a:pt x="1645" y="87"/>
                  </a:cubicBezTo>
                  <a:cubicBezTo>
                    <a:pt x="1533" y="31"/>
                    <a:pt x="1409" y="0"/>
                    <a:pt x="1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4140;p60">
              <a:extLst>
                <a:ext uri="{FF2B5EF4-FFF2-40B4-BE49-F238E27FC236}">
                  <a16:creationId xmlns:a16="http://schemas.microsoft.com/office/drawing/2014/main" id="{CCBB2AFA-2E64-0CF0-EE22-191C9D6D364D}"/>
                </a:ext>
              </a:extLst>
            </p:cNvPr>
            <p:cNvSpPr/>
            <p:nvPr/>
          </p:nvSpPr>
          <p:spPr>
            <a:xfrm>
              <a:off x="3114375" y="4658150"/>
              <a:ext cx="37250" cy="14750"/>
            </a:xfrm>
            <a:custGeom>
              <a:avLst/>
              <a:gdLst/>
              <a:ahLst/>
              <a:cxnLst/>
              <a:rect l="l" t="t" r="r" b="b"/>
              <a:pathLst>
                <a:path w="1490" h="590" extrusionOk="0">
                  <a:moveTo>
                    <a:pt x="1024" y="1"/>
                  </a:moveTo>
                  <a:cubicBezTo>
                    <a:pt x="745" y="1"/>
                    <a:pt x="466" y="94"/>
                    <a:pt x="280" y="280"/>
                  </a:cubicBezTo>
                  <a:lnTo>
                    <a:pt x="187" y="373"/>
                  </a:lnTo>
                  <a:cubicBezTo>
                    <a:pt x="1" y="528"/>
                    <a:pt x="342" y="590"/>
                    <a:pt x="435" y="590"/>
                  </a:cubicBezTo>
                  <a:cubicBezTo>
                    <a:pt x="714" y="559"/>
                    <a:pt x="993" y="466"/>
                    <a:pt x="1210" y="311"/>
                  </a:cubicBezTo>
                  <a:lnTo>
                    <a:pt x="1303" y="218"/>
                  </a:lnTo>
                  <a:cubicBezTo>
                    <a:pt x="1490" y="32"/>
                    <a:pt x="1148" y="1"/>
                    <a:pt x="10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4141;p60">
              <a:extLst>
                <a:ext uri="{FF2B5EF4-FFF2-40B4-BE49-F238E27FC236}">
                  <a16:creationId xmlns:a16="http://schemas.microsoft.com/office/drawing/2014/main" id="{1712AA58-9B54-2D3C-E43E-09943431A1AB}"/>
                </a:ext>
              </a:extLst>
            </p:cNvPr>
            <p:cNvSpPr/>
            <p:nvPr/>
          </p:nvSpPr>
          <p:spPr>
            <a:xfrm>
              <a:off x="3141525" y="4588350"/>
              <a:ext cx="38800" cy="14000"/>
            </a:xfrm>
            <a:custGeom>
              <a:avLst/>
              <a:gdLst/>
              <a:ahLst/>
              <a:cxnLst/>
              <a:rect l="l" t="t" r="r" b="b"/>
              <a:pathLst>
                <a:path w="1552" h="560" extrusionOk="0">
                  <a:moveTo>
                    <a:pt x="900" y="1"/>
                  </a:moveTo>
                  <a:cubicBezTo>
                    <a:pt x="621" y="1"/>
                    <a:pt x="373" y="94"/>
                    <a:pt x="155" y="311"/>
                  </a:cubicBezTo>
                  <a:cubicBezTo>
                    <a:pt x="0" y="497"/>
                    <a:pt x="311" y="559"/>
                    <a:pt x="435" y="559"/>
                  </a:cubicBezTo>
                  <a:lnTo>
                    <a:pt x="652" y="559"/>
                  </a:lnTo>
                  <a:cubicBezTo>
                    <a:pt x="931" y="559"/>
                    <a:pt x="1179" y="466"/>
                    <a:pt x="1396" y="280"/>
                  </a:cubicBezTo>
                  <a:cubicBezTo>
                    <a:pt x="1551" y="63"/>
                    <a:pt x="1241"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4142;p60">
              <a:extLst>
                <a:ext uri="{FF2B5EF4-FFF2-40B4-BE49-F238E27FC236}">
                  <a16:creationId xmlns:a16="http://schemas.microsoft.com/office/drawing/2014/main" id="{416B218D-EED6-C040-A95E-A0D916B092DE}"/>
                </a:ext>
              </a:extLst>
            </p:cNvPr>
            <p:cNvSpPr/>
            <p:nvPr/>
          </p:nvSpPr>
          <p:spPr>
            <a:xfrm>
              <a:off x="3195025" y="4595375"/>
              <a:ext cx="42675" cy="17375"/>
            </a:xfrm>
            <a:custGeom>
              <a:avLst/>
              <a:gdLst/>
              <a:ahLst/>
              <a:cxnLst/>
              <a:rect l="l" t="t" r="r" b="b"/>
              <a:pathLst>
                <a:path w="1707" h="695" extrusionOk="0">
                  <a:moveTo>
                    <a:pt x="885" y="0"/>
                  </a:moveTo>
                  <a:cubicBezTo>
                    <a:pt x="699" y="0"/>
                    <a:pt x="521" y="48"/>
                    <a:pt x="373" y="154"/>
                  </a:cubicBezTo>
                  <a:cubicBezTo>
                    <a:pt x="249" y="216"/>
                    <a:pt x="1" y="464"/>
                    <a:pt x="249" y="557"/>
                  </a:cubicBezTo>
                  <a:lnTo>
                    <a:pt x="528" y="650"/>
                  </a:lnTo>
                  <a:cubicBezTo>
                    <a:pt x="617" y="680"/>
                    <a:pt x="707" y="694"/>
                    <a:pt x="795" y="694"/>
                  </a:cubicBezTo>
                  <a:cubicBezTo>
                    <a:pt x="983" y="694"/>
                    <a:pt x="1166" y="632"/>
                    <a:pt x="1335" y="526"/>
                  </a:cubicBezTo>
                  <a:cubicBezTo>
                    <a:pt x="1459" y="464"/>
                    <a:pt x="1707" y="216"/>
                    <a:pt x="1428" y="123"/>
                  </a:cubicBezTo>
                  <a:lnTo>
                    <a:pt x="1148" y="30"/>
                  </a:lnTo>
                  <a:cubicBezTo>
                    <a:pt x="1060" y="10"/>
                    <a:pt x="972" y="0"/>
                    <a:pt x="8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4143;p60">
              <a:extLst>
                <a:ext uri="{FF2B5EF4-FFF2-40B4-BE49-F238E27FC236}">
                  <a16:creationId xmlns:a16="http://schemas.microsoft.com/office/drawing/2014/main" id="{72523843-EAFD-894C-2451-8F674545AEE3}"/>
                </a:ext>
              </a:extLst>
            </p:cNvPr>
            <p:cNvSpPr/>
            <p:nvPr/>
          </p:nvSpPr>
          <p:spPr>
            <a:xfrm>
              <a:off x="3129900" y="4554225"/>
              <a:ext cx="47325" cy="17875"/>
            </a:xfrm>
            <a:custGeom>
              <a:avLst/>
              <a:gdLst/>
              <a:ahLst/>
              <a:cxnLst/>
              <a:rect l="l" t="t" r="r" b="b"/>
              <a:pathLst>
                <a:path w="1893" h="715" extrusionOk="0">
                  <a:moveTo>
                    <a:pt x="1148" y="1"/>
                  </a:moveTo>
                  <a:cubicBezTo>
                    <a:pt x="682" y="1"/>
                    <a:pt x="0" y="714"/>
                    <a:pt x="745" y="714"/>
                  </a:cubicBezTo>
                  <a:cubicBezTo>
                    <a:pt x="1210" y="714"/>
                    <a:pt x="1892" y="1"/>
                    <a:pt x="1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4144;p60">
              <a:extLst>
                <a:ext uri="{FF2B5EF4-FFF2-40B4-BE49-F238E27FC236}">
                  <a16:creationId xmlns:a16="http://schemas.microsoft.com/office/drawing/2014/main" id="{F43A90AB-8EC4-758C-47E9-2BE45F53E353}"/>
                </a:ext>
              </a:extLst>
            </p:cNvPr>
            <p:cNvSpPr/>
            <p:nvPr/>
          </p:nvSpPr>
          <p:spPr>
            <a:xfrm>
              <a:off x="3204325" y="4687925"/>
              <a:ext cx="43450" cy="18475"/>
            </a:xfrm>
            <a:custGeom>
              <a:avLst/>
              <a:gdLst/>
              <a:ahLst/>
              <a:cxnLst/>
              <a:rect l="l" t="t" r="r" b="b"/>
              <a:pathLst>
                <a:path w="1738" h="739" extrusionOk="0">
                  <a:moveTo>
                    <a:pt x="785" y="0"/>
                  </a:moveTo>
                  <a:cubicBezTo>
                    <a:pt x="558" y="0"/>
                    <a:pt x="328" y="89"/>
                    <a:pt x="156" y="236"/>
                  </a:cubicBezTo>
                  <a:cubicBezTo>
                    <a:pt x="1" y="392"/>
                    <a:pt x="32" y="547"/>
                    <a:pt x="280" y="609"/>
                  </a:cubicBezTo>
                  <a:lnTo>
                    <a:pt x="745" y="733"/>
                  </a:lnTo>
                  <a:cubicBezTo>
                    <a:pt x="781" y="737"/>
                    <a:pt x="818" y="739"/>
                    <a:pt x="855" y="739"/>
                  </a:cubicBezTo>
                  <a:cubicBezTo>
                    <a:pt x="1103" y="739"/>
                    <a:pt x="1363" y="651"/>
                    <a:pt x="1552" y="516"/>
                  </a:cubicBezTo>
                  <a:cubicBezTo>
                    <a:pt x="1738" y="361"/>
                    <a:pt x="1676" y="174"/>
                    <a:pt x="1459" y="112"/>
                  </a:cubicBezTo>
                  <a:lnTo>
                    <a:pt x="963" y="19"/>
                  </a:lnTo>
                  <a:cubicBezTo>
                    <a:pt x="904" y="6"/>
                    <a:pt x="845"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4145;p60">
              <a:extLst>
                <a:ext uri="{FF2B5EF4-FFF2-40B4-BE49-F238E27FC236}">
                  <a16:creationId xmlns:a16="http://schemas.microsoft.com/office/drawing/2014/main" id="{B8476DD4-224B-7202-6AB4-1821482B6A8F}"/>
                </a:ext>
              </a:extLst>
            </p:cNvPr>
            <p:cNvSpPr/>
            <p:nvPr/>
          </p:nvSpPr>
          <p:spPr>
            <a:xfrm>
              <a:off x="3229150" y="4765950"/>
              <a:ext cx="45000" cy="11650"/>
            </a:xfrm>
            <a:custGeom>
              <a:avLst/>
              <a:gdLst/>
              <a:ahLst/>
              <a:cxnLst/>
              <a:rect l="l" t="t" r="r" b="b"/>
              <a:pathLst>
                <a:path w="1800" h="466" extrusionOk="0">
                  <a:moveTo>
                    <a:pt x="1241" y="0"/>
                  </a:moveTo>
                  <a:cubicBezTo>
                    <a:pt x="1024" y="0"/>
                    <a:pt x="1" y="466"/>
                    <a:pt x="528" y="466"/>
                  </a:cubicBezTo>
                  <a:cubicBezTo>
                    <a:pt x="776" y="466"/>
                    <a:pt x="1800" y="0"/>
                    <a:pt x="1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4146;p60">
              <a:extLst>
                <a:ext uri="{FF2B5EF4-FFF2-40B4-BE49-F238E27FC236}">
                  <a16:creationId xmlns:a16="http://schemas.microsoft.com/office/drawing/2014/main" id="{486EF160-3A96-7050-FB9F-F649F6C92233}"/>
                </a:ext>
              </a:extLst>
            </p:cNvPr>
            <p:cNvSpPr/>
            <p:nvPr/>
          </p:nvSpPr>
          <p:spPr>
            <a:xfrm>
              <a:off x="3289650" y="4886050"/>
              <a:ext cx="38775" cy="23700"/>
            </a:xfrm>
            <a:custGeom>
              <a:avLst/>
              <a:gdLst/>
              <a:ahLst/>
              <a:cxnLst/>
              <a:rect l="l" t="t" r="r" b="b"/>
              <a:pathLst>
                <a:path w="1551" h="948" extrusionOk="0">
                  <a:moveTo>
                    <a:pt x="797" y="0"/>
                  </a:moveTo>
                  <a:cubicBezTo>
                    <a:pt x="683" y="0"/>
                    <a:pt x="569" y="33"/>
                    <a:pt x="465" y="97"/>
                  </a:cubicBezTo>
                  <a:cubicBezTo>
                    <a:pt x="310" y="159"/>
                    <a:pt x="0" y="469"/>
                    <a:pt x="217" y="687"/>
                  </a:cubicBezTo>
                  <a:lnTo>
                    <a:pt x="310" y="780"/>
                  </a:lnTo>
                  <a:cubicBezTo>
                    <a:pt x="441" y="891"/>
                    <a:pt x="604" y="947"/>
                    <a:pt x="768" y="947"/>
                  </a:cubicBezTo>
                  <a:cubicBezTo>
                    <a:pt x="877" y="947"/>
                    <a:pt x="986" y="922"/>
                    <a:pt x="1086" y="873"/>
                  </a:cubicBezTo>
                  <a:cubicBezTo>
                    <a:pt x="1241" y="780"/>
                    <a:pt x="1551" y="469"/>
                    <a:pt x="1334" y="283"/>
                  </a:cubicBezTo>
                  <a:lnTo>
                    <a:pt x="1241" y="190"/>
                  </a:lnTo>
                  <a:cubicBezTo>
                    <a:pt x="1114" y="64"/>
                    <a:pt x="956" y="0"/>
                    <a:pt x="7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4147;p60">
              <a:extLst>
                <a:ext uri="{FF2B5EF4-FFF2-40B4-BE49-F238E27FC236}">
                  <a16:creationId xmlns:a16="http://schemas.microsoft.com/office/drawing/2014/main" id="{7F94B275-33B2-7FDE-E1DF-4AC71BD80E2C}"/>
                </a:ext>
              </a:extLst>
            </p:cNvPr>
            <p:cNvSpPr/>
            <p:nvPr/>
          </p:nvSpPr>
          <p:spPr>
            <a:xfrm>
              <a:off x="3316775" y="4957650"/>
              <a:ext cx="38800" cy="22500"/>
            </a:xfrm>
            <a:custGeom>
              <a:avLst/>
              <a:gdLst/>
              <a:ahLst/>
              <a:cxnLst/>
              <a:rect l="l" t="t" r="r" b="b"/>
              <a:pathLst>
                <a:path w="1552" h="900" extrusionOk="0">
                  <a:moveTo>
                    <a:pt x="824" y="1"/>
                  </a:moveTo>
                  <a:cubicBezTo>
                    <a:pt x="702" y="1"/>
                    <a:pt x="578" y="31"/>
                    <a:pt x="466" y="87"/>
                  </a:cubicBezTo>
                  <a:cubicBezTo>
                    <a:pt x="311" y="180"/>
                    <a:pt x="1" y="428"/>
                    <a:pt x="218" y="645"/>
                  </a:cubicBezTo>
                  <a:lnTo>
                    <a:pt x="311" y="738"/>
                  </a:lnTo>
                  <a:cubicBezTo>
                    <a:pt x="434" y="844"/>
                    <a:pt x="587" y="900"/>
                    <a:pt x="742" y="900"/>
                  </a:cubicBezTo>
                  <a:cubicBezTo>
                    <a:pt x="860" y="900"/>
                    <a:pt x="979" y="868"/>
                    <a:pt x="1086" y="800"/>
                  </a:cubicBezTo>
                  <a:cubicBezTo>
                    <a:pt x="1241" y="738"/>
                    <a:pt x="1552" y="459"/>
                    <a:pt x="1335" y="273"/>
                  </a:cubicBezTo>
                  <a:lnTo>
                    <a:pt x="1241" y="149"/>
                  </a:lnTo>
                  <a:cubicBezTo>
                    <a:pt x="1122" y="47"/>
                    <a:pt x="974" y="1"/>
                    <a:pt x="8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4148;p60">
              <a:extLst>
                <a:ext uri="{FF2B5EF4-FFF2-40B4-BE49-F238E27FC236}">
                  <a16:creationId xmlns:a16="http://schemas.microsoft.com/office/drawing/2014/main" id="{5574BDCA-E635-6CC6-0012-113F285B59FB}"/>
                </a:ext>
              </a:extLst>
            </p:cNvPr>
            <p:cNvSpPr/>
            <p:nvPr/>
          </p:nvSpPr>
          <p:spPr>
            <a:xfrm>
              <a:off x="3312900" y="5027275"/>
              <a:ext cx="48875" cy="13225"/>
            </a:xfrm>
            <a:custGeom>
              <a:avLst/>
              <a:gdLst/>
              <a:ahLst/>
              <a:cxnLst/>
              <a:rect l="l" t="t" r="r" b="b"/>
              <a:pathLst>
                <a:path w="1955" h="529" extrusionOk="0">
                  <a:moveTo>
                    <a:pt x="1210" y="1"/>
                  </a:moveTo>
                  <a:cubicBezTo>
                    <a:pt x="838" y="1"/>
                    <a:pt x="1" y="528"/>
                    <a:pt x="745" y="528"/>
                  </a:cubicBezTo>
                  <a:cubicBezTo>
                    <a:pt x="1086" y="528"/>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4149;p60">
              <a:extLst>
                <a:ext uri="{FF2B5EF4-FFF2-40B4-BE49-F238E27FC236}">
                  <a16:creationId xmlns:a16="http://schemas.microsoft.com/office/drawing/2014/main" id="{436A4177-9CEB-EAF7-BF36-02B7C98D81DB}"/>
                </a:ext>
              </a:extLst>
            </p:cNvPr>
            <p:cNvSpPr/>
            <p:nvPr/>
          </p:nvSpPr>
          <p:spPr>
            <a:xfrm>
              <a:off x="3305150" y="5076900"/>
              <a:ext cx="40350" cy="21750"/>
            </a:xfrm>
            <a:custGeom>
              <a:avLst/>
              <a:gdLst/>
              <a:ahLst/>
              <a:cxnLst/>
              <a:rect l="l" t="t" r="r" b="b"/>
              <a:pathLst>
                <a:path w="1614" h="870" extrusionOk="0">
                  <a:moveTo>
                    <a:pt x="838" y="1"/>
                  </a:moveTo>
                  <a:cubicBezTo>
                    <a:pt x="187" y="1"/>
                    <a:pt x="0" y="869"/>
                    <a:pt x="745" y="869"/>
                  </a:cubicBezTo>
                  <a:cubicBezTo>
                    <a:pt x="1396" y="869"/>
                    <a:pt x="1613" y="1"/>
                    <a:pt x="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4150;p60">
              <a:extLst>
                <a:ext uri="{FF2B5EF4-FFF2-40B4-BE49-F238E27FC236}">
                  <a16:creationId xmlns:a16="http://schemas.microsoft.com/office/drawing/2014/main" id="{4FB514C0-A694-7387-D265-02706D25AD26}"/>
                </a:ext>
              </a:extLst>
            </p:cNvPr>
            <p:cNvSpPr/>
            <p:nvPr/>
          </p:nvSpPr>
          <p:spPr>
            <a:xfrm>
              <a:off x="3179900" y="5084350"/>
              <a:ext cx="37325" cy="15075"/>
            </a:xfrm>
            <a:custGeom>
              <a:avLst/>
              <a:gdLst/>
              <a:ahLst/>
              <a:cxnLst/>
              <a:rect l="l" t="t" r="r" b="b"/>
              <a:pathLst>
                <a:path w="1493" h="603" extrusionOk="0">
                  <a:moveTo>
                    <a:pt x="994" y="0"/>
                  </a:moveTo>
                  <a:cubicBezTo>
                    <a:pt x="618" y="0"/>
                    <a:pt x="0" y="301"/>
                    <a:pt x="171" y="447"/>
                  </a:cubicBezTo>
                  <a:lnTo>
                    <a:pt x="264" y="540"/>
                  </a:lnTo>
                  <a:cubicBezTo>
                    <a:pt x="315" y="584"/>
                    <a:pt x="397" y="603"/>
                    <a:pt x="494" y="603"/>
                  </a:cubicBezTo>
                  <a:cubicBezTo>
                    <a:pt x="877" y="603"/>
                    <a:pt x="1492" y="317"/>
                    <a:pt x="1319" y="168"/>
                  </a:cubicBezTo>
                  <a:lnTo>
                    <a:pt x="1226" y="75"/>
                  </a:lnTo>
                  <a:cubicBezTo>
                    <a:pt x="1180" y="22"/>
                    <a:pt x="1096" y="0"/>
                    <a:pt x="9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4151;p60">
              <a:extLst>
                <a:ext uri="{FF2B5EF4-FFF2-40B4-BE49-F238E27FC236}">
                  <a16:creationId xmlns:a16="http://schemas.microsoft.com/office/drawing/2014/main" id="{67D90ECE-3BA6-6632-6590-B91A2ACED6BE}"/>
                </a:ext>
              </a:extLst>
            </p:cNvPr>
            <p:cNvSpPr/>
            <p:nvPr/>
          </p:nvSpPr>
          <p:spPr>
            <a:xfrm>
              <a:off x="3439300" y="4934675"/>
              <a:ext cx="38800" cy="20600"/>
            </a:xfrm>
            <a:custGeom>
              <a:avLst/>
              <a:gdLst/>
              <a:ahLst/>
              <a:cxnLst/>
              <a:rect l="l" t="t" r="r" b="b"/>
              <a:pathLst>
                <a:path w="1552" h="824" extrusionOk="0">
                  <a:moveTo>
                    <a:pt x="1109" y="1"/>
                  </a:moveTo>
                  <a:cubicBezTo>
                    <a:pt x="1002" y="1"/>
                    <a:pt x="899" y="20"/>
                    <a:pt x="838" y="44"/>
                  </a:cubicBezTo>
                  <a:lnTo>
                    <a:pt x="528" y="137"/>
                  </a:lnTo>
                  <a:cubicBezTo>
                    <a:pt x="342" y="200"/>
                    <a:pt x="1" y="355"/>
                    <a:pt x="63" y="603"/>
                  </a:cubicBezTo>
                  <a:cubicBezTo>
                    <a:pt x="104" y="768"/>
                    <a:pt x="297" y="823"/>
                    <a:pt x="476" y="823"/>
                  </a:cubicBezTo>
                  <a:cubicBezTo>
                    <a:pt x="566" y="823"/>
                    <a:pt x="652" y="810"/>
                    <a:pt x="714" y="789"/>
                  </a:cubicBezTo>
                  <a:lnTo>
                    <a:pt x="993" y="696"/>
                  </a:lnTo>
                  <a:cubicBezTo>
                    <a:pt x="1180" y="634"/>
                    <a:pt x="1552" y="479"/>
                    <a:pt x="1490" y="200"/>
                  </a:cubicBezTo>
                  <a:cubicBezTo>
                    <a:pt x="1452" y="48"/>
                    <a:pt x="1276" y="1"/>
                    <a:pt x="11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4152;p60">
              <a:extLst>
                <a:ext uri="{FF2B5EF4-FFF2-40B4-BE49-F238E27FC236}">
                  <a16:creationId xmlns:a16="http://schemas.microsoft.com/office/drawing/2014/main" id="{49F80AF5-D2B5-FCF7-2BB6-CE56BA85BD99}"/>
                </a:ext>
              </a:extLst>
            </p:cNvPr>
            <p:cNvSpPr/>
            <p:nvPr/>
          </p:nvSpPr>
          <p:spPr>
            <a:xfrm>
              <a:off x="3424375" y="4891525"/>
              <a:ext cx="33950" cy="12875"/>
            </a:xfrm>
            <a:custGeom>
              <a:avLst/>
              <a:gdLst/>
              <a:ahLst/>
              <a:cxnLst/>
              <a:rect l="l" t="t" r="r" b="b"/>
              <a:pathLst>
                <a:path w="1358" h="515" extrusionOk="0">
                  <a:moveTo>
                    <a:pt x="1074" y="0"/>
                  </a:moveTo>
                  <a:cubicBezTo>
                    <a:pt x="1032" y="0"/>
                    <a:pt x="993" y="2"/>
                    <a:pt x="970" y="2"/>
                  </a:cubicBezTo>
                  <a:cubicBezTo>
                    <a:pt x="691" y="2"/>
                    <a:pt x="443" y="95"/>
                    <a:pt x="226" y="250"/>
                  </a:cubicBezTo>
                  <a:lnTo>
                    <a:pt x="132" y="344"/>
                  </a:lnTo>
                  <a:cubicBezTo>
                    <a:pt x="0" y="476"/>
                    <a:pt x="118" y="514"/>
                    <a:pt x="242" y="514"/>
                  </a:cubicBezTo>
                  <a:cubicBezTo>
                    <a:pt x="293" y="514"/>
                    <a:pt x="345" y="508"/>
                    <a:pt x="381" y="499"/>
                  </a:cubicBezTo>
                  <a:cubicBezTo>
                    <a:pt x="660" y="499"/>
                    <a:pt x="908" y="406"/>
                    <a:pt x="1125" y="250"/>
                  </a:cubicBezTo>
                  <a:lnTo>
                    <a:pt x="1218" y="157"/>
                  </a:lnTo>
                  <a:cubicBezTo>
                    <a:pt x="1358" y="18"/>
                    <a:pt x="1201"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4153;p60">
              <a:extLst>
                <a:ext uri="{FF2B5EF4-FFF2-40B4-BE49-F238E27FC236}">
                  <a16:creationId xmlns:a16="http://schemas.microsoft.com/office/drawing/2014/main" id="{C8E248B8-F81A-B4A1-981D-A6C367C6306E}"/>
                </a:ext>
              </a:extLst>
            </p:cNvPr>
            <p:cNvSpPr/>
            <p:nvPr/>
          </p:nvSpPr>
          <p:spPr>
            <a:xfrm>
              <a:off x="3366400" y="4932075"/>
              <a:ext cx="39575" cy="14850"/>
            </a:xfrm>
            <a:custGeom>
              <a:avLst/>
              <a:gdLst/>
              <a:ahLst/>
              <a:cxnLst/>
              <a:rect l="l" t="t" r="r" b="b"/>
              <a:pathLst>
                <a:path w="1583" h="594" extrusionOk="0">
                  <a:moveTo>
                    <a:pt x="1130" y="0"/>
                  </a:moveTo>
                  <a:cubicBezTo>
                    <a:pt x="939" y="0"/>
                    <a:pt x="741" y="58"/>
                    <a:pt x="559" y="148"/>
                  </a:cubicBezTo>
                  <a:lnTo>
                    <a:pt x="373" y="241"/>
                  </a:lnTo>
                  <a:cubicBezTo>
                    <a:pt x="249" y="304"/>
                    <a:pt x="1" y="490"/>
                    <a:pt x="249" y="583"/>
                  </a:cubicBezTo>
                  <a:cubicBezTo>
                    <a:pt x="305" y="590"/>
                    <a:pt x="362" y="594"/>
                    <a:pt x="420" y="594"/>
                  </a:cubicBezTo>
                  <a:cubicBezTo>
                    <a:pt x="621" y="594"/>
                    <a:pt x="832" y="548"/>
                    <a:pt x="1025" y="428"/>
                  </a:cubicBezTo>
                  <a:lnTo>
                    <a:pt x="1211" y="335"/>
                  </a:lnTo>
                  <a:cubicBezTo>
                    <a:pt x="1335" y="273"/>
                    <a:pt x="1583" y="117"/>
                    <a:pt x="1335" y="24"/>
                  </a:cubicBezTo>
                  <a:cubicBezTo>
                    <a:pt x="1268" y="8"/>
                    <a:pt x="1200" y="0"/>
                    <a:pt x="1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4154;p60">
              <a:extLst>
                <a:ext uri="{FF2B5EF4-FFF2-40B4-BE49-F238E27FC236}">
                  <a16:creationId xmlns:a16="http://schemas.microsoft.com/office/drawing/2014/main" id="{0E296E6C-2623-15FE-977B-EB2BEE49E2D2}"/>
                </a:ext>
              </a:extLst>
            </p:cNvPr>
            <p:cNvSpPr/>
            <p:nvPr/>
          </p:nvSpPr>
          <p:spPr>
            <a:xfrm>
              <a:off x="3448625" y="4838300"/>
              <a:ext cx="52750" cy="25100"/>
            </a:xfrm>
            <a:custGeom>
              <a:avLst/>
              <a:gdLst/>
              <a:ahLst/>
              <a:cxnLst/>
              <a:rect l="l" t="t" r="r" b="b"/>
              <a:pathLst>
                <a:path w="2110" h="1004" extrusionOk="0">
                  <a:moveTo>
                    <a:pt x="911" y="1"/>
                  </a:moveTo>
                  <a:cubicBezTo>
                    <a:pt x="783" y="1"/>
                    <a:pt x="655" y="18"/>
                    <a:pt x="527" y="53"/>
                  </a:cubicBezTo>
                  <a:cubicBezTo>
                    <a:pt x="279" y="84"/>
                    <a:pt x="0" y="363"/>
                    <a:pt x="62" y="611"/>
                  </a:cubicBezTo>
                  <a:cubicBezTo>
                    <a:pt x="112" y="836"/>
                    <a:pt x="364" y="900"/>
                    <a:pt x="589" y="900"/>
                  </a:cubicBezTo>
                  <a:cubicBezTo>
                    <a:pt x="644" y="900"/>
                    <a:pt x="696" y="897"/>
                    <a:pt x="744" y="891"/>
                  </a:cubicBezTo>
                  <a:lnTo>
                    <a:pt x="775" y="891"/>
                  </a:lnTo>
                  <a:cubicBezTo>
                    <a:pt x="807" y="891"/>
                    <a:pt x="869" y="922"/>
                    <a:pt x="900" y="953"/>
                  </a:cubicBezTo>
                  <a:cubicBezTo>
                    <a:pt x="971" y="988"/>
                    <a:pt x="1048" y="1004"/>
                    <a:pt x="1127" y="1004"/>
                  </a:cubicBezTo>
                  <a:cubicBezTo>
                    <a:pt x="1597" y="1004"/>
                    <a:pt x="2109" y="438"/>
                    <a:pt x="1551" y="146"/>
                  </a:cubicBezTo>
                  <a:cubicBezTo>
                    <a:pt x="1338" y="49"/>
                    <a:pt x="1124" y="1"/>
                    <a:pt x="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4155;p60">
              <a:extLst>
                <a:ext uri="{FF2B5EF4-FFF2-40B4-BE49-F238E27FC236}">
                  <a16:creationId xmlns:a16="http://schemas.microsoft.com/office/drawing/2014/main" id="{B270EF69-D88C-72F6-97D9-902B7E0180C6}"/>
                </a:ext>
              </a:extLst>
            </p:cNvPr>
            <p:cNvSpPr/>
            <p:nvPr/>
          </p:nvSpPr>
          <p:spPr>
            <a:xfrm>
              <a:off x="3503675" y="4781450"/>
              <a:ext cx="48875" cy="14750"/>
            </a:xfrm>
            <a:custGeom>
              <a:avLst/>
              <a:gdLst/>
              <a:ahLst/>
              <a:cxnLst/>
              <a:rect l="l" t="t" r="r" b="b"/>
              <a:pathLst>
                <a:path w="1955" h="590" extrusionOk="0">
                  <a:moveTo>
                    <a:pt x="1210" y="1"/>
                  </a:moveTo>
                  <a:cubicBezTo>
                    <a:pt x="807" y="1"/>
                    <a:pt x="0" y="590"/>
                    <a:pt x="745" y="590"/>
                  </a:cubicBezTo>
                  <a:cubicBezTo>
                    <a:pt x="1148" y="590"/>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4156;p60">
              <a:extLst>
                <a:ext uri="{FF2B5EF4-FFF2-40B4-BE49-F238E27FC236}">
                  <a16:creationId xmlns:a16="http://schemas.microsoft.com/office/drawing/2014/main" id="{E9D9CB15-A36C-AE41-028E-966F46C2C9C4}"/>
                </a:ext>
              </a:extLst>
            </p:cNvPr>
            <p:cNvSpPr/>
            <p:nvPr/>
          </p:nvSpPr>
          <p:spPr>
            <a:xfrm>
              <a:off x="3499025" y="4711075"/>
              <a:ext cx="38800" cy="21000"/>
            </a:xfrm>
            <a:custGeom>
              <a:avLst/>
              <a:gdLst/>
              <a:ahLst/>
              <a:cxnLst/>
              <a:rect l="l" t="t" r="r" b="b"/>
              <a:pathLst>
                <a:path w="1552" h="840" extrusionOk="0">
                  <a:moveTo>
                    <a:pt x="1024" y="1"/>
                  </a:moveTo>
                  <a:cubicBezTo>
                    <a:pt x="884" y="1"/>
                    <a:pt x="745" y="39"/>
                    <a:pt x="652" y="86"/>
                  </a:cubicBezTo>
                  <a:lnTo>
                    <a:pt x="435" y="210"/>
                  </a:lnTo>
                  <a:cubicBezTo>
                    <a:pt x="279" y="272"/>
                    <a:pt x="0" y="489"/>
                    <a:pt x="155" y="706"/>
                  </a:cubicBezTo>
                  <a:cubicBezTo>
                    <a:pt x="240" y="805"/>
                    <a:pt x="362" y="839"/>
                    <a:pt x="488" y="839"/>
                  </a:cubicBezTo>
                  <a:cubicBezTo>
                    <a:pt x="640" y="839"/>
                    <a:pt x="798" y="788"/>
                    <a:pt x="900" y="737"/>
                  </a:cubicBezTo>
                  <a:lnTo>
                    <a:pt x="1117" y="644"/>
                  </a:lnTo>
                  <a:cubicBezTo>
                    <a:pt x="1272" y="551"/>
                    <a:pt x="1551" y="365"/>
                    <a:pt x="1396" y="148"/>
                  </a:cubicBezTo>
                  <a:cubicBezTo>
                    <a:pt x="1303" y="39"/>
                    <a:pt x="1163" y="1"/>
                    <a:pt x="10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4157;p60">
              <a:extLst>
                <a:ext uri="{FF2B5EF4-FFF2-40B4-BE49-F238E27FC236}">
                  <a16:creationId xmlns:a16="http://schemas.microsoft.com/office/drawing/2014/main" id="{419FCDA1-5E75-7094-B9D6-2A38B31738B2}"/>
                </a:ext>
              </a:extLst>
            </p:cNvPr>
            <p:cNvSpPr/>
            <p:nvPr/>
          </p:nvSpPr>
          <p:spPr>
            <a:xfrm>
              <a:off x="3564150" y="4695375"/>
              <a:ext cx="38025" cy="20175"/>
            </a:xfrm>
            <a:custGeom>
              <a:avLst/>
              <a:gdLst/>
              <a:ahLst/>
              <a:cxnLst/>
              <a:rect l="l" t="t" r="r" b="b"/>
              <a:pathLst>
                <a:path w="1521" h="807" extrusionOk="0">
                  <a:moveTo>
                    <a:pt x="683" y="0"/>
                  </a:moveTo>
                  <a:cubicBezTo>
                    <a:pt x="435" y="0"/>
                    <a:pt x="94" y="187"/>
                    <a:pt x="63" y="466"/>
                  </a:cubicBezTo>
                  <a:cubicBezTo>
                    <a:pt x="1" y="714"/>
                    <a:pt x="342" y="807"/>
                    <a:pt x="559" y="807"/>
                  </a:cubicBezTo>
                  <a:lnTo>
                    <a:pt x="869" y="807"/>
                  </a:lnTo>
                  <a:cubicBezTo>
                    <a:pt x="1087" y="807"/>
                    <a:pt x="1459" y="621"/>
                    <a:pt x="1490" y="373"/>
                  </a:cubicBezTo>
                  <a:cubicBezTo>
                    <a:pt x="1521" y="94"/>
                    <a:pt x="1180" y="0"/>
                    <a:pt x="9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4158;p60">
              <a:extLst>
                <a:ext uri="{FF2B5EF4-FFF2-40B4-BE49-F238E27FC236}">
                  <a16:creationId xmlns:a16="http://schemas.microsoft.com/office/drawing/2014/main" id="{B701CE25-0085-582C-6CE7-C0506F617515}"/>
                </a:ext>
              </a:extLst>
            </p:cNvPr>
            <p:cNvSpPr/>
            <p:nvPr/>
          </p:nvSpPr>
          <p:spPr>
            <a:xfrm>
              <a:off x="3450175" y="4785325"/>
              <a:ext cx="38000" cy="17100"/>
            </a:xfrm>
            <a:custGeom>
              <a:avLst/>
              <a:gdLst/>
              <a:ahLst/>
              <a:cxnLst/>
              <a:rect l="l" t="t" r="r" b="b"/>
              <a:pathLst>
                <a:path w="1520" h="684" extrusionOk="0">
                  <a:moveTo>
                    <a:pt x="900" y="1"/>
                  </a:moveTo>
                  <a:cubicBezTo>
                    <a:pt x="589" y="1"/>
                    <a:pt x="341" y="94"/>
                    <a:pt x="155" y="311"/>
                  </a:cubicBezTo>
                  <a:cubicBezTo>
                    <a:pt x="0" y="559"/>
                    <a:pt x="279" y="683"/>
                    <a:pt x="465" y="683"/>
                  </a:cubicBezTo>
                  <a:lnTo>
                    <a:pt x="651" y="683"/>
                  </a:lnTo>
                  <a:cubicBezTo>
                    <a:pt x="931" y="683"/>
                    <a:pt x="1210" y="559"/>
                    <a:pt x="1396" y="373"/>
                  </a:cubicBezTo>
                  <a:cubicBezTo>
                    <a:pt x="1520" y="125"/>
                    <a:pt x="1272"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4159;p60">
              <a:extLst>
                <a:ext uri="{FF2B5EF4-FFF2-40B4-BE49-F238E27FC236}">
                  <a16:creationId xmlns:a16="http://schemas.microsoft.com/office/drawing/2014/main" id="{F0603689-7186-4A39-E971-0FCC0C113DEB}"/>
                </a:ext>
              </a:extLst>
            </p:cNvPr>
            <p:cNvSpPr/>
            <p:nvPr/>
          </p:nvSpPr>
          <p:spPr>
            <a:xfrm>
              <a:off x="3416825" y="5014100"/>
              <a:ext cx="43450" cy="17925"/>
            </a:xfrm>
            <a:custGeom>
              <a:avLst/>
              <a:gdLst/>
              <a:ahLst/>
              <a:cxnLst/>
              <a:rect l="l" t="t" r="r" b="b"/>
              <a:pathLst>
                <a:path w="1738" h="717" extrusionOk="0">
                  <a:moveTo>
                    <a:pt x="880" y="0"/>
                  </a:moveTo>
                  <a:cubicBezTo>
                    <a:pt x="752" y="0"/>
                    <a:pt x="621" y="31"/>
                    <a:pt x="497" y="93"/>
                  </a:cubicBezTo>
                  <a:cubicBezTo>
                    <a:pt x="403" y="124"/>
                    <a:pt x="0" y="373"/>
                    <a:pt x="217" y="528"/>
                  </a:cubicBezTo>
                  <a:cubicBezTo>
                    <a:pt x="398" y="648"/>
                    <a:pt x="617" y="716"/>
                    <a:pt x="841" y="716"/>
                  </a:cubicBezTo>
                  <a:cubicBezTo>
                    <a:pt x="964" y="716"/>
                    <a:pt x="1089" y="696"/>
                    <a:pt x="1210" y="652"/>
                  </a:cubicBezTo>
                  <a:cubicBezTo>
                    <a:pt x="1365" y="621"/>
                    <a:pt x="1737" y="466"/>
                    <a:pt x="1675" y="249"/>
                  </a:cubicBezTo>
                  <a:cubicBezTo>
                    <a:pt x="1640" y="125"/>
                    <a:pt x="1495" y="92"/>
                    <a:pt x="1347" y="92"/>
                  </a:cubicBezTo>
                  <a:cubicBezTo>
                    <a:pt x="1313" y="92"/>
                    <a:pt x="1278" y="94"/>
                    <a:pt x="1245" y="97"/>
                  </a:cubicBezTo>
                  <a:lnTo>
                    <a:pt x="1245" y="97"/>
                  </a:lnTo>
                  <a:cubicBezTo>
                    <a:pt x="1244" y="96"/>
                    <a:pt x="1243" y="94"/>
                    <a:pt x="1241" y="93"/>
                  </a:cubicBezTo>
                  <a:cubicBezTo>
                    <a:pt x="1132" y="31"/>
                    <a:pt x="1008" y="0"/>
                    <a:pt x="8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4160;p60">
              <a:extLst>
                <a:ext uri="{FF2B5EF4-FFF2-40B4-BE49-F238E27FC236}">
                  <a16:creationId xmlns:a16="http://schemas.microsoft.com/office/drawing/2014/main" id="{B43640E2-FCB2-DFDC-4BBA-FCF68E140D6C}"/>
                </a:ext>
              </a:extLst>
            </p:cNvPr>
            <p:cNvSpPr/>
            <p:nvPr/>
          </p:nvSpPr>
          <p:spPr>
            <a:xfrm>
              <a:off x="3400525" y="5073800"/>
              <a:ext cx="49675" cy="12450"/>
            </a:xfrm>
            <a:custGeom>
              <a:avLst/>
              <a:gdLst/>
              <a:ahLst/>
              <a:cxnLst/>
              <a:rect l="l" t="t" r="r" b="b"/>
              <a:pathLst>
                <a:path w="1987" h="498" extrusionOk="0">
                  <a:moveTo>
                    <a:pt x="1242" y="1"/>
                  </a:moveTo>
                  <a:cubicBezTo>
                    <a:pt x="900" y="1"/>
                    <a:pt x="1" y="497"/>
                    <a:pt x="745" y="497"/>
                  </a:cubicBezTo>
                  <a:cubicBezTo>
                    <a:pt x="1086" y="497"/>
                    <a:pt x="1986" y="1"/>
                    <a:pt x="12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4161;p60">
              <a:extLst>
                <a:ext uri="{FF2B5EF4-FFF2-40B4-BE49-F238E27FC236}">
                  <a16:creationId xmlns:a16="http://schemas.microsoft.com/office/drawing/2014/main" id="{06A1748D-48E4-A805-5923-579ABCBB9E6A}"/>
                </a:ext>
              </a:extLst>
            </p:cNvPr>
            <p:cNvSpPr/>
            <p:nvPr/>
          </p:nvSpPr>
          <p:spPr>
            <a:xfrm>
              <a:off x="3501350" y="5051975"/>
              <a:ext cx="43450" cy="12550"/>
            </a:xfrm>
            <a:custGeom>
              <a:avLst/>
              <a:gdLst/>
              <a:ahLst/>
              <a:cxnLst/>
              <a:rect l="l" t="t" r="r" b="b"/>
              <a:pathLst>
                <a:path w="1738" h="502" extrusionOk="0">
                  <a:moveTo>
                    <a:pt x="822" y="1"/>
                  </a:moveTo>
                  <a:cubicBezTo>
                    <a:pt x="595" y="1"/>
                    <a:pt x="350" y="118"/>
                    <a:pt x="155" y="284"/>
                  </a:cubicBezTo>
                  <a:cubicBezTo>
                    <a:pt x="0" y="471"/>
                    <a:pt x="311" y="502"/>
                    <a:pt x="435" y="502"/>
                  </a:cubicBezTo>
                  <a:lnTo>
                    <a:pt x="838" y="502"/>
                  </a:lnTo>
                  <a:cubicBezTo>
                    <a:pt x="1117" y="502"/>
                    <a:pt x="1365" y="409"/>
                    <a:pt x="1582" y="222"/>
                  </a:cubicBezTo>
                  <a:cubicBezTo>
                    <a:pt x="1737" y="36"/>
                    <a:pt x="1427" y="5"/>
                    <a:pt x="1303" y="5"/>
                  </a:cubicBezTo>
                  <a:lnTo>
                    <a:pt x="900" y="5"/>
                  </a:lnTo>
                  <a:cubicBezTo>
                    <a:pt x="874" y="2"/>
                    <a:pt x="848" y="1"/>
                    <a:pt x="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4162;p60">
              <a:extLst>
                <a:ext uri="{FF2B5EF4-FFF2-40B4-BE49-F238E27FC236}">
                  <a16:creationId xmlns:a16="http://schemas.microsoft.com/office/drawing/2014/main" id="{4FFDF73B-39CC-5CD1-116A-50C9BCCA9B7A}"/>
                </a:ext>
              </a:extLst>
            </p:cNvPr>
            <p:cNvSpPr/>
            <p:nvPr/>
          </p:nvSpPr>
          <p:spPr>
            <a:xfrm>
              <a:off x="3496700" y="5002475"/>
              <a:ext cx="41900" cy="13200"/>
            </a:xfrm>
            <a:custGeom>
              <a:avLst/>
              <a:gdLst/>
              <a:ahLst/>
              <a:cxnLst/>
              <a:rect l="l" t="t" r="r" b="b"/>
              <a:pathLst>
                <a:path w="1676" h="528" extrusionOk="0">
                  <a:moveTo>
                    <a:pt x="931" y="0"/>
                  </a:moveTo>
                  <a:cubicBezTo>
                    <a:pt x="652" y="0"/>
                    <a:pt x="372" y="93"/>
                    <a:pt x="186" y="279"/>
                  </a:cubicBezTo>
                  <a:cubicBezTo>
                    <a:pt x="0" y="496"/>
                    <a:pt x="310" y="527"/>
                    <a:pt x="465" y="527"/>
                  </a:cubicBezTo>
                  <a:lnTo>
                    <a:pt x="745" y="527"/>
                  </a:lnTo>
                  <a:cubicBezTo>
                    <a:pt x="1024" y="527"/>
                    <a:pt x="1303" y="434"/>
                    <a:pt x="1489" y="248"/>
                  </a:cubicBezTo>
                  <a:cubicBezTo>
                    <a:pt x="1675" y="62"/>
                    <a:pt x="1334"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4163;p60">
              <a:extLst>
                <a:ext uri="{FF2B5EF4-FFF2-40B4-BE49-F238E27FC236}">
                  <a16:creationId xmlns:a16="http://schemas.microsoft.com/office/drawing/2014/main" id="{3AEBFF88-AF9F-00A6-EE03-4673C3226E56}"/>
                </a:ext>
              </a:extLst>
            </p:cNvPr>
            <p:cNvSpPr/>
            <p:nvPr/>
          </p:nvSpPr>
          <p:spPr>
            <a:xfrm>
              <a:off x="3578900" y="5077400"/>
              <a:ext cx="60500" cy="16100"/>
            </a:xfrm>
            <a:custGeom>
              <a:avLst/>
              <a:gdLst/>
              <a:ahLst/>
              <a:cxnLst/>
              <a:rect l="l" t="t" r="r" b="b"/>
              <a:pathLst>
                <a:path w="2420" h="644" extrusionOk="0">
                  <a:moveTo>
                    <a:pt x="986" y="1"/>
                  </a:moveTo>
                  <a:cubicBezTo>
                    <a:pt x="783" y="1"/>
                    <a:pt x="593" y="41"/>
                    <a:pt x="404" y="136"/>
                  </a:cubicBezTo>
                  <a:cubicBezTo>
                    <a:pt x="310" y="198"/>
                    <a:pt x="0" y="415"/>
                    <a:pt x="279" y="477"/>
                  </a:cubicBezTo>
                  <a:lnTo>
                    <a:pt x="1241" y="632"/>
                  </a:lnTo>
                  <a:cubicBezTo>
                    <a:pt x="1307" y="640"/>
                    <a:pt x="1373" y="644"/>
                    <a:pt x="1438" y="644"/>
                  </a:cubicBezTo>
                  <a:cubicBezTo>
                    <a:pt x="1649" y="644"/>
                    <a:pt x="1851" y="603"/>
                    <a:pt x="2017" y="508"/>
                  </a:cubicBezTo>
                  <a:cubicBezTo>
                    <a:pt x="2110" y="477"/>
                    <a:pt x="2420" y="229"/>
                    <a:pt x="2172" y="167"/>
                  </a:cubicBezTo>
                  <a:lnTo>
                    <a:pt x="1179" y="12"/>
                  </a:lnTo>
                  <a:cubicBezTo>
                    <a:pt x="1113" y="5"/>
                    <a:pt x="1049" y="1"/>
                    <a:pt x="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4164;p60">
              <a:extLst>
                <a:ext uri="{FF2B5EF4-FFF2-40B4-BE49-F238E27FC236}">
                  <a16:creationId xmlns:a16="http://schemas.microsoft.com/office/drawing/2014/main" id="{D8EC9DAC-D199-11D1-95AF-17E67F868EE5}"/>
                </a:ext>
              </a:extLst>
            </p:cNvPr>
            <p:cNvSpPr/>
            <p:nvPr/>
          </p:nvSpPr>
          <p:spPr>
            <a:xfrm>
              <a:off x="3682025" y="5072250"/>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4165;p60">
              <a:extLst>
                <a:ext uri="{FF2B5EF4-FFF2-40B4-BE49-F238E27FC236}">
                  <a16:creationId xmlns:a16="http://schemas.microsoft.com/office/drawing/2014/main" id="{8699223F-0E58-A9F9-BA9B-23EF65789367}"/>
                </a:ext>
              </a:extLst>
            </p:cNvPr>
            <p:cNvSpPr/>
            <p:nvPr/>
          </p:nvSpPr>
          <p:spPr>
            <a:xfrm>
              <a:off x="3598275" y="5025400"/>
              <a:ext cx="50425" cy="21650"/>
            </a:xfrm>
            <a:custGeom>
              <a:avLst/>
              <a:gdLst/>
              <a:ahLst/>
              <a:cxnLst/>
              <a:rect l="l" t="t" r="r" b="b"/>
              <a:pathLst>
                <a:path w="2017" h="866" extrusionOk="0">
                  <a:moveTo>
                    <a:pt x="1595" y="1"/>
                  </a:moveTo>
                  <a:cubicBezTo>
                    <a:pt x="1493" y="1"/>
                    <a:pt x="1395" y="20"/>
                    <a:pt x="1335" y="45"/>
                  </a:cubicBezTo>
                  <a:lnTo>
                    <a:pt x="559" y="231"/>
                  </a:lnTo>
                  <a:cubicBezTo>
                    <a:pt x="373" y="293"/>
                    <a:pt x="1" y="448"/>
                    <a:pt x="63" y="696"/>
                  </a:cubicBezTo>
                  <a:cubicBezTo>
                    <a:pt x="99" y="824"/>
                    <a:pt x="255" y="866"/>
                    <a:pt x="414" y="866"/>
                  </a:cubicBezTo>
                  <a:cubicBezTo>
                    <a:pt x="525" y="866"/>
                    <a:pt x="638" y="846"/>
                    <a:pt x="714" y="820"/>
                  </a:cubicBezTo>
                  <a:lnTo>
                    <a:pt x="1490" y="634"/>
                  </a:lnTo>
                  <a:cubicBezTo>
                    <a:pt x="1645" y="603"/>
                    <a:pt x="2017" y="417"/>
                    <a:pt x="1955" y="200"/>
                  </a:cubicBezTo>
                  <a:cubicBezTo>
                    <a:pt x="1917" y="48"/>
                    <a:pt x="1753" y="1"/>
                    <a:pt x="15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4166;p60">
              <a:extLst>
                <a:ext uri="{FF2B5EF4-FFF2-40B4-BE49-F238E27FC236}">
                  <a16:creationId xmlns:a16="http://schemas.microsoft.com/office/drawing/2014/main" id="{B8C10400-A547-CC13-9F66-C2F79CD4A188}"/>
                </a:ext>
              </a:extLst>
            </p:cNvPr>
            <p:cNvSpPr/>
            <p:nvPr/>
          </p:nvSpPr>
          <p:spPr>
            <a:xfrm>
              <a:off x="3658775" y="4968975"/>
              <a:ext cx="40350" cy="15800"/>
            </a:xfrm>
            <a:custGeom>
              <a:avLst/>
              <a:gdLst/>
              <a:ahLst/>
              <a:cxnLst/>
              <a:rect l="l" t="t" r="r" b="b"/>
              <a:pathLst>
                <a:path w="1614" h="632" extrusionOk="0">
                  <a:moveTo>
                    <a:pt x="1270" y="0"/>
                  </a:moveTo>
                  <a:cubicBezTo>
                    <a:pt x="1083" y="0"/>
                    <a:pt x="850" y="78"/>
                    <a:pt x="745" y="99"/>
                  </a:cubicBezTo>
                  <a:lnTo>
                    <a:pt x="466" y="192"/>
                  </a:lnTo>
                  <a:cubicBezTo>
                    <a:pt x="341" y="254"/>
                    <a:pt x="0" y="410"/>
                    <a:pt x="124" y="565"/>
                  </a:cubicBezTo>
                  <a:cubicBezTo>
                    <a:pt x="173" y="613"/>
                    <a:pt x="249" y="631"/>
                    <a:pt x="336" y="631"/>
                  </a:cubicBezTo>
                  <a:cubicBezTo>
                    <a:pt x="525" y="631"/>
                    <a:pt x="762" y="545"/>
                    <a:pt x="869" y="503"/>
                  </a:cubicBezTo>
                  <a:lnTo>
                    <a:pt x="1148" y="410"/>
                  </a:lnTo>
                  <a:cubicBezTo>
                    <a:pt x="1241" y="378"/>
                    <a:pt x="1613" y="223"/>
                    <a:pt x="1489" y="68"/>
                  </a:cubicBezTo>
                  <a:cubicBezTo>
                    <a:pt x="1439" y="18"/>
                    <a:pt x="1360" y="0"/>
                    <a:pt x="12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4167;p60">
              <a:extLst>
                <a:ext uri="{FF2B5EF4-FFF2-40B4-BE49-F238E27FC236}">
                  <a16:creationId xmlns:a16="http://schemas.microsoft.com/office/drawing/2014/main" id="{43FE04F9-C080-14AD-032E-BF51605882C0}"/>
                </a:ext>
              </a:extLst>
            </p:cNvPr>
            <p:cNvSpPr/>
            <p:nvPr/>
          </p:nvSpPr>
          <p:spPr>
            <a:xfrm>
              <a:off x="3692900" y="5006225"/>
              <a:ext cx="38025" cy="16425"/>
            </a:xfrm>
            <a:custGeom>
              <a:avLst/>
              <a:gdLst/>
              <a:ahLst/>
              <a:cxnLst/>
              <a:rect l="l" t="t" r="r" b="b"/>
              <a:pathLst>
                <a:path w="1521" h="657" extrusionOk="0">
                  <a:moveTo>
                    <a:pt x="783" y="0"/>
                  </a:moveTo>
                  <a:cubicBezTo>
                    <a:pt x="533" y="0"/>
                    <a:pt x="291" y="120"/>
                    <a:pt x="124" y="315"/>
                  </a:cubicBezTo>
                  <a:cubicBezTo>
                    <a:pt x="0" y="532"/>
                    <a:pt x="248" y="657"/>
                    <a:pt x="434" y="657"/>
                  </a:cubicBezTo>
                  <a:lnTo>
                    <a:pt x="651" y="657"/>
                  </a:lnTo>
                  <a:cubicBezTo>
                    <a:pt x="931" y="657"/>
                    <a:pt x="1210" y="564"/>
                    <a:pt x="1396" y="346"/>
                  </a:cubicBezTo>
                  <a:cubicBezTo>
                    <a:pt x="1520" y="129"/>
                    <a:pt x="1272" y="5"/>
                    <a:pt x="1086" y="5"/>
                  </a:cubicBezTo>
                  <a:lnTo>
                    <a:pt x="869" y="5"/>
                  </a:lnTo>
                  <a:cubicBezTo>
                    <a:pt x="840" y="2"/>
                    <a:pt x="812" y="0"/>
                    <a:pt x="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4168;p60">
              <a:extLst>
                <a:ext uri="{FF2B5EF4-FFF2-40B4-BE49-F238E27FC236}">
                  <a16:creationId xmlns:a16="http://schemas.microsoft.com/office/drawing/2014/main" id="{53E40BFA-7C98-16ED-1ECF-DEAE776892F6}"/>
                </a:ext>
              </a:extLst>
            </p:cNvPr>
            <p:cNvSpPr/>
            <p:nvPr/>
          </p:nvSpPr>
          <p:spPr>
            <a:xfrm>
              <a:off x="3744075" y="4959300"/>
              <a:ext cx="48100" cy="24325"/>
            </a:xfrm>
            <a:custGeom>
              <a:avLst/>
              <a:gdLst/>
              <a:ahLst/>
              <a:cxnLst/>
              <a:rect l="l" t="t" r="r" b="b"/>
              <a:pathLst>
                <a:path w="1924" h="973" extrusionOk="0">
                  <a:moveTo>
                    <a:pt x="953" y="1"/>
                  </a:moveTo>
                  <a:cubicBezTo>
                    <a:pt x="489" y="1"/>
                    <a:pt x="1" y="562"/>
                    <a:pt x="559" y="828"/>
                  </a:cubicBezTo>
                  <a:lnTo>
                    <a:pt x="745" y="921"/>
                  </a:lnTo>
                  <a:cubicBezTo>
                    <a:pt x="816" y="956"/>
                    <a:pt x="893" y="972"/>
                    <a:pt x="971" y="972"/>
                  </a:cubicBezTo>
                  <a:cubicBezTo>
                    <a:pt x="1435" y="972"/>
                    <a:pt x="1923" y="411"/>
                    <a:pt x="1365" y="145"/>
                  </a:cubicBezTo>
                  <a:lnTo>
                    <a:pt x="1179" y="52"/>
                  </a:lnTo>
                  <a:cubicBezTo>
                    <a:pt x="1108" y="16"/>
                    <a:pt x="1031" y="1"/>
                    <a:pt x="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4169;p60">
              <a:extLst>
                <a:ext uri="{FF2B5EF4-FFF2-40B4-BE49-F238E27FC236}">
                  <a16:creationId xmlns:a16="http://schemas.microsoft.com/office/drawing/2014/main" id="{93838702-58DC-9B95-F693-8B3B7847B634}"/>
                </a:ext>
              </a:extLst>
            </p:cNvPr>
            <p:cNvSpPr/>
            <p:nvPr/>
          </p:nvSpPr>
          <p:spPr>
            <a:xfrm>
              <a:off x="3751050" y="5014100"/>
              <a:ext cx="48875" cy="15525"/>
            </a:xfrm>
            <a:custGeom>
              <a:avLst/>
              <a:gdLst/>
              <a:ahLst/>
              <a:cxnLst/>
              <a:rect l="l" t="t" r="r" b="b"/>
              <a:pathLst>
                <a:path w="1955" h="621" extrusionOk="0">
                  <a:moveTo>
                    <a:pt x="1179" y="0"/>
                  </a:moveTo>
                  <a:cubicBezTo>
                    <a:pt x="776" y="0"/>
                    <a:pt x="1" y="621"/>
                    <a:pt x="745" y="621"/>
                  </a:cubicBezTo>
                  <a:cubicBezTo>
                    <a:pt x="1148" y="621"/>
                    <a:pt x="1955" y="0"/>
                    <a:pt x="1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4170;p60">
              <a:extLst>
                <a:ext uri="{FF2B5EF4-FFF2-40B4-BE49-F238E27FC236}">
                  <a16:creationId xmlns:a16="http://schemas.microsoft.com/office/drawing/2014/main" id="{1D4516AE-03BB-9BD4-A8C5-E011A3BA015F}"/>
                </a:ext>
              </a:extLst>
            </p:cNvPr>
            <p:cNvSpPr/>
            <p:nvPr/>
          </p:nvSpPr>
          <p:spPr>
            <a:xfrm>
              <a:off x="3754925" y="5063125"/>
              <a:ext cx="43450" cy="15975"/>
            </a:xfrm>
            <a:custGeom>
              <a:avLst/>
              <a:gdLst/>
              <a:ahLst/>
              <a:cxnLst/>
              <a:rect l="l" t="t" r="r" b="b"/>
              <a:pathLst>
                <a:path w="1738" h="639" extrusionOk="0">
                  <a:moveTo>
                    <a:pt x="956" y="0"/>
                  </a:moveTo>
                  <a:cubicBezTo>
                    <a:pt x="755" y="0"/>
                    <a:pt x="563" y="58"/>
                    <a:pt x="404" y="149"/>
                  </a:cubicBezTo>
                  <a:cubicBezTo>
                    <a:pt x="280" y="211"/>
                    <a:pt x="1" y="428"/>
                    <a:pt x="280" y="521"/>
                  </a:cubicBezTo>
                  <a:lnTo>
                    <a:pt x="559" y="614"/>
                  </a:lnTo>
                  <a:cubicBezTo>
                    <a:pt x="634" y="631"/>
                    <a:pt x="709" y="638"/>
                    <a:pt x="782" y="638"/>
                  </a:cubicBezTo>
                  <a:cubicBezTo>
                    <a:pt x="983" y="638"/>
                    <a:pt x="1176" y="581"/>
                    <a:pt x="1334" y="490"/>
                  </a:cubicBezTo>
                  <a:cubicBezTo>
                    <a:pt x="1459" y="428"/>
                    <a:pt x="1738" y="211"/>
                    <a:pt x="1459" y="118"/>
                  </a:cubicBezTo>
                  <a:lnTo>
                    <a:pt x="1179" y="25"/>
                  </a:lnTo>
                  <a:cubicBezTo>
                    <a:pt x="1105" y="8"/>
                    <a:pt x="1030" y="0"/>
                    <a:pt x="9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2E14E50A-5B77-BDAC-3A47-48C92781F7CF}"/>
              </a:ext>
            </a:extLst>
          </p:cNvPr>
          <p:cNvSpPr txBox="1"/>
          <p:nvPr/>
        </p:nvSpPr>
        <p:spPr>
          <a:xfrm>
            <a:off x="3028794" y="1269342"/>
            <a:ext cx="5913035" cy="3108543"/>
          </a:xfrm>
          <a:prstGeom prst="rect">
            <a:avLst/>
          </a:prstGeom>
          <a:noFill/>
        </p:spPr>
        <p:txBody>
          <a:bodyPr wrap="square" rtlCol="0">
            <a:spAutoFit/>
          </a:bodyPr>
          <a:lstStyle/>
          <a:p>
            <a:pPr algn="just"/>
            <a:r>
              <a:rPr lang="en-US" dirty="0">
                <a:latin typeface="Poppins" panose="00000500000000000000" pitchFamily="2" charset="0"/>
                <a:cs typeface="Poppins" panose="00000500000000000000" pitchFamily="2" charset="0"/>
              </a:rPr>
              <a:t>We aim to create a novel ML algorithm addressing traditional image degradation and enhancing existing restoration techniques. The Hybrid Image Restoration algorithm targets deblurring, denoising, and colorization, integrating both approaches. </a:t>
            </a:r>
          </a:p>
          <a:p>
            <a:pPr algn="just"/>
            <a:endParaRPr lang="en-US" dirty="0">
              <a:latin typeface="Poppins" panose="00000500000000000000" pitchFamily="2" charset="0"/>
              <a:cs typeface="Poppins" panose="00000500000000000000" pitchFamily="2" charset="0"/>
            </a:endParaRPr>
          </a:p>
          <a:p>
            <a:pPr algn="just"/>
            <a:r>
              <a:rPr lang="en-US" dirty="0">
                <a:latin typeface="Poppins" panose="00000500000000000000" pitchFamily="2" charset="0"/>
                <a:cs typeface="Poppins" panose="00000500000000000000" pitchFamily="2" charset="0"/>
              </a:rPr>
              <a:t>The solution will involve:</a:t>
            </a:r>
          </a:p>
          <a:p>
            <a:pPr marL="342900" indent="-342900" algn="just">
              <a:buAutoNum type="arabicPeriod"/>
            </a:pPr>
            <a:r>
              <a:rPr lang="en-US" dirty="0">
                <a:latin typeface="Poppins" panose="00000500000000000000" pitchFamily="2" charset="0"/>
                <a:cs typeface="Poppins" panose="00000500000000000000" pitchFamily="2" charset="0"/>
              </a:rPr>
              <a:t>Dataset Curation:  A diverse dataset capturing noise, blurriness, and color variations for training will be curated.</a:t>
            </a:r>
          </a:p>
          <a:p>
            <a:pPr marL="342900" indent="-342900" algn="just">
              <a:buAutoNum type="arabicPeriod"/>
            </a:pPr>
            <a:r>
              <a:rPr lang="en-US" dirty="0">
                <a:latin typeface="Poppins" panose="00000500000000000000" pitchFamily="2" charset="0"/>
                <a:cs typeface="Poppins" panose="00000500000000000000" pitchFamily="2" charset="0"/>
              </a:rPr>
              <a:t>Neural Network Design: Interpretability and transparency, exploring parameters like MSE pixelation, encoders, and autoencoders will be incorporated.</a:t>
            </a:r>
          </a:p>
          <a:p>
            <a:pPr marL="342900" indent="-342900" algn="just">
              <a:buAutoNum type="arabicPeriod"/>
            </a:pPr>
            <a:r>
              <a:rPr lang="en-US" dirty="0">
                <a:latin typeface="Poppins" panose="00000500000000000000" pitchFamily="2" charset="0"/>
                <a:cs typeface="Poppins" panose="00000500000000000000" pitchFamily="2" charset="0"/>
              </a:rPr>
              <a:t>User-Centric Web Application: Flask and RESTful API for real-time restoration demonstrations will be implemented.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30"/>
        <p:cNvGrpSpPr/>
        <p:nvPr/>
      </p:nvGrpSpPr>
      <p:grpSpPr>
        <a:xfrm>
          <a:off x="0" y="0"/>
          <a:ext cx="0" cy="0"/>
          <a:chOff x="0" y="0"/>
          <a:chExt cx="0" cy="0"/>
        </a:xfrm>
      </p:grpSpPr>
      <p:sp>
        <p:nvSpPr>
          <p:cNvPr id="3531" name="Google Shape;3531;p41"/>
          <p:cNvSpPr txBox="1">
            <a:spLocks noGrp="1"/>
          </p:cNvSpPr>
          <p:nvPr>
            <p:ph type="title"/>
          </p:nvPr>
        </p:nvSpPr>
        <p:spPr>
          <a:xfrm>
            <a:off x="1704900" y="1118800"/>
            <a:ext cx="4638600" cy="189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 DEVELOPMENT</a:t>
            </a:r>
            <a:endParaRPr dirty="0"/>
          </a:p>
        </p:txBody>
      </p:sp>
      <p:sp>
        <p:nvSpPr>
          <p:cNvPr id="3532" name="Google Shape;3532;p41"/>
          <p:cNvSpPr txBox="1">
            <a:spLocks noGrp="1"/>
          </p:cNvSpPr>
          <p:nvPr>
            <p:ph type="subTitle" idx="1"/>
          </p:nvPr>
        </p:nvSpPr>
        <p:spPr>
          <a:xfrm>
            <a:off x="1724025" y="2417350"/>
            <a:ext cx="3569100" cy="772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t>Content, development and results.</a:t>
            </a:r>
            <a:endParaRPr dirty="0"/>
          </a:p>
        </p:txBody>
      </p:sp>
    </p:spTree>
    <p:extLst>
      <p:ext uri="{BB962C8B-B14F-4D97-AF65-F5344CB8AC3E}">
        <p14:creationId xmlns:p14="http://schemas.microsoft.com/office/powerpoint/2010/main" val="3834190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73"/>
        <p:cNvGrpSpPr/>
        <p:nvPr/>
      </p:nvGrpSpPr>
      <p:grpSpPr>
        <a:xfrm>
          <a:off x="0" y="0"/>
          <a:ext cx="0" cy="0"/>
          <a:chOff x="0" y="0"/>
          <a:chExt cx="0" cy="0"/>
        </a:xfrm>
      </p:grpSpPr>
      <p:sp>
        <p:nvSpPr>
          <p:cNvPr id="3474" name="Google Shape;3474;p40"/>
          <p:cNvSpPr/>
          <p:nvPr/>
        </p:nvSpPr>
        <p:spPr>
          <a:xfrm>
            <a:off x="1290775" y="1601591"/>
            <a:ext cx="2603822" cy="2268452"/>
          </a:xfrm>
          <a:custGeom>
            <a:avLst/>
            <a:gdLst/>
            <a:ahLst/>
            <a:cxnLst/>
            <a:rect l="l" t="t" r="r" b="b"/>
            <a:pathLst>
              <a:path w="95808" h="83468" extrusionOk="0">
                <a:moveTo>
                  <a:pt x="14743" y="1"/>
                </a:moveTo>
                <a:cubicBezTo>
                  <a:pt x="6597" y="1"/>
                  <a:pt x="1" y="6597"/>
                  <a:pt x="1" y="14743"/>
                </a:cubicBezTo>
                <a:lnTo>
                  <a:pt x="1" y="68725"/>
                </a:lnTo>
                <a:cubicBezTo>
                  <a:pt x="1" y="76871"/>
                  <a:pt x="6597" y="83467"/>
                  <a:pt x="14743" y="83467"/>
                </a:cubicBezTo>
                <a:lnTo>
                  <a:pt x="81066" y="83467"/>
                </a:lnTo>
                <a:cubicBezTo>
                  <a:pt x="89212" y="83467"/>
                  <a:pt x="95808" y="76871"/>
                  <a:pt x="95808" y="68725"/>
                </a:cubicBezTo>
                <a:lnTo>
                  <a:pt x="95808" y="14743"/>
                </a:lnTo>
                <a:cubicBezTo>
                  <a:pt x="95808" y="6597"/>
                  <a:pt x="89212" y="1"/>
                  <a:pt x="81066" y="1"/>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0"/>
          <p:cNvSpPr txBox="1">
            <a:spLocks noGrp="1"/>
          </p:cNvSpPr>
          <p:nvPr>
            <p:ph type="title"/>
          </p:nvPr>
        </p:nvSpPr>
        <p:spPr>
          <a:xfrm>
            <a:off x="5022166" y="1188720"/>
            <a:ext cx="3312232" cy="82743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t>DEVELOPMENT</a:t>
            </a:r>
            <a:endParaRPr sz="3200" dirty="0"/>
          </a:p>
        </p:txBody>
      </p:sp>
      <p:sp>
        <p:nvSpPr>
          <p:cNvPr id="3476" name="Google Shape;3476;p40"/>
          <p:cNvSpPr txBox="1">
            <a:spLocks noGrp="1"/>
          </p:cNvSpPr>
          <p:nvPr>
            <p:ph type="body" idx="1"/>
          </p:nvPr>
        </p:nvSpPr>
        <p:spPr>
          <a:xfrm>
            <a:off x="5022166" y="2057530"/>
            <a:ext cx="3191859" cy="246253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US" sz="1600" dirty="0">
                <a:solidFill>
                  <a:schemeClr val="tx1"/>
                </a:solidFill>
              </a:rPr>
              <a:t>Step 1: Collect Data </a:t>
            </a:r>
          </a:p>
          <a:p>
            <a:pPr marL="457200" lvl="0" indent="-311150" algn="l" rtl="0">
              <a:spcBef>
                <a:spcPts val="0"/>
              </a:spcBef>
              <a:spcAft>
                <a:spcPts val="0"/>
              </a:spcAft>
              <a:buSzPts val="1300"/>
              <a:buChar char="●"/>
            </a:pPr>
            <a:r>
              <a:rPr lang="en" sz="1600" dirty="0">
                <a:solidFill>
                  <a:schemeClr val="tx1"/>
                </a:solidFill>
              </a:rPr>
              <a:t>Step 2: </a:t>
            </a:r>
            <a:r>
              <a:rPr lang="en-US" sz="1600" dirty="0">
                <a:solidFill>
                  <a:schemeClr val="tx1"/>
                </a:solidFill>
              </a:rPr>
              <a:t>Resize Data</a:t>
            </a:r>
            <a:endParaRPr sz="1600" dirty="0">
              <a:solidFill>
                <a:schemeClr val="tx1"/>
              </a:solidFill>
            </a:endParaRPr>
          </a:p>
          <a:p>
            <a:pPr marL="457200" lvl="0" indent="-311150" algn="l" rtl="0">
              <a:spcBef>
                <a:spcPts val="0"/>
              </a:spcBef>
              <a:spcAft>
                <a:spcPts val="0"/>
              </a:spcAft>
              <a:buSzPts val="1300"/>
              <a:buChar char="●"/>
            </a:pPr>
            <a:r>
              <a:rPr lang="en" sz="1600" dirty="0">
                <a:solidFill>
                  <a:schemeClr val="tx1"/>
                </a:solidFill>
              </a:rPr>
              <a:t>Step 3: Train the Model</a:t>
            </a:r>
            <a:endParaRPr sz="1600" dirty="0">
              <a:solidFill>
                <a:schemeClr val="tx1"/>
              </a:solidFill>
            </a:endParaRPr>
          </a:p>
          <a:p>
            <a:pPr marL="457200" lvl="0" indent="-311150" algn="l" rtl="0">
              <a:spcBef>
                <a:spcPts val="0"/>
              </a:spcBef>
              <a:spcAft>
                <a:spcPts val="0"/>
              </a:spcAft>
              <a:buSzPts val="1300"/>
              <a:buChar char="●"/>
            </a:pPr>
            <a:r>
              <a:rPr lang="en" sz="1600" dirty="0">
                <a:solidFill>
                  <a:schemeClr val="tx1"/>
                </a:solidFill>
              </a:rPr>
              <a:t>Step 4: Testing Model</a:t>
            </a:r>
          </a:p>
          <a:p>
            <a:pPr marL="457200" lvl="0" indent="-311150" algn="l" rtl="0">
              <a:spcBef>
                <a:spcPts val="0"/>
              </a:spcBef>
              <a:spcAft>
                <a:spcPts val="0"/>
              </a:spcAft>
              <a:buSzPts val="1300"/>
              <a:buChar char="●"/>
            </a:pPr>
            <a:r>
              <a:rPr lang="en" sz="1600" dirty="0">
                <a:solidFill>
                  <a:schemeClr val="tx1"/>
                </a:solidFill>
              </a:rPr>
              <a:t>Step 5: Implementing model with API</a:t>
            </a:r>
          </a:p>
          <a:p>
            <a:pPr marL="457200" lvl="0" indent="-311150" algn="l" rtl="0">
              <a:spcBef>
                <a:spcPts val="0"/>
              </a:spcBef>
              <a:spcAft>
                <a:spcPts val="0"/>
              </a:spcAft>
              <a:buSzPts val="1300"/>
              <a:buChar char="●"/>
            </a:pPr>
            <a:r>
              <a:rPr lang="en" sz="1600" dirty="0">
                <a:solidFill>
                  <a:schemeClr val="tx1"/>
                </a:solidFill>
              </a:rPr>
              <a:t>Step 6: See Results</a:t>
            </a:r>
            <a:endParaRPr sz="1600" dirty="0">
              <a:solidFill>
                <a:schemeClr val="tx1"/>
              </a:solidFill>
            </a:endParaRPr>
          </a:p>
          <a:p>
            <a:pPr marL="0" lvl="0" indent="0" algn="l" rtl="0">
              <a:spcBef>
                <a:spcPts val="1600"/>
              </a:spcBef>
              <a:spcAft>
                <a:spcPts val="0"/>
              </a:spcAft>
              <a:buClr>
                <a:schemeClr val="dk1"/>
              </a:buClr>
              <a:buSzPts val="1100"/>
              <a:buFont typeface="Arial"/>
              <a:buNone/>
            </a:pPr>
            <a:endParaRPr dirty="0"/>
          </a:p>
          <a:p>
            <a:pPr marL="0" lvl="0" indent="0" algn="l" rtl="0">
              <a:spcBef>
                <a:spcPts val="1600"/>
              </a:spcBef>
              <a:spcAft>
                <a:spcPts val="1600"/>
              </a:spcAft>
              <a:buNone/>
            </a:pPr>
            <a:endParaRPr dirty="0"/>
          </a:p>
        </p:txBody>
      </p:sp>
      <p:grpSp>
        <p:nvGrpSpPr>
          <p:cNvPr id="3477" name="Google Shape;3477;p40"/>
          <p:cNvGrpSpPr/>
          <p:nvPr/>
        </p:nvGrpSpPr>
        <p:grpSpPr>
          <a:xfrm flipH="1">
            <a:off x="1578499" y="1361522"/>
            <a:ext cx="2430621" cy="2508536"/>
            <a:chOff x="3836975" y="2014000"/>
            <a:chExt cx="2370875" cy="2446875"/>
          </a:xfrm>
        </p:grpSpPr>
        <p:sp>
          <p:nvSpPr>
            <p:cNvPr id="3478" name="Google Shape;3478;p40"/>
            <p:cNvSpPr/>
            <p:nvPr/>
          </p:nvSpPr>
          <p:spPr>
            <a:xfrm>
              <a:off x="3836975" y="2985050"/>
              <a:ext cx="544850" cy="507725"/>
            </a:xfrm>
            <a:custGeom>
              <a:avLst/>
              <a:gdLst/>
              <a:ahLst/>
              <a:cxnLst/>
              <a:rect l="l" t="t" r="r" b="b"/>
              <a:pathLst>
                <a:path w="21794" h="20309" extrusionOk="0">
                  <a:moveTo>
                    <a:pt x="17016" y="1"/>
                  </a:moveTo>
                  <a:cubicBezTo>
                    <a:pt x="16950" y="1"/>
                    <a:pt x="16880" y="12"/>
                    <a:pt x="16809" y="34"/>
                  </a:cubicBezTo>
                  <a:cubicBezTo>
                    <a:pt x="16171" y="217"/>
                    <a:pt x="14438" y="1767"/>
                    <a:pt x="13891" y="4168"/>
                  </a:cubicBezTo>
                  <a:cubicBezTo>
                    <a:pt x="13891" y="4168"/>
                    <a:pt x="13635" y="4779"/>
                    <a:pt x="12995" y="4779"/>
                  </a:cubicBezTo>
                  <a:cubicBezTo>
                    <a:pt x="12841" y="4779"/>
                    <a:pt x="12664" y="4743"/>
                    <a:pt x="12462" y="4654"/>
                  </a:cubicBezTo>
                  <a:cubicBezTo>
                    <a:pt x="10912" y="3955"/>
                    <a:pt x="5745" y="1311"/>
                    <a:pt x="4803" y="977"/>
                  </a:cubicBezTo>
                  <a:cubicBezTo>
                    <a:pt x="4447" y="862"/>
                    <a:pt x="4059" y="785"/>
                    <a:pt x="3766" y="785"/>
                  </a:cubicBezTo>
                  <a:cubicBezTo>
                    <a:pt x="3358" y="785"/>
                    <a:pt x="3134" y="935"/>
                    <a:pt x="3435" y="1341"/>
                  </a:cubicBezTo>
                  <a:cubicBezTo>
                    <a:pt x="3800" y="1828"/>
                    <a:pt x="5897" y="3408"/>
                    <a:pt x="7021" y="4259"/>
                  </a:cubicBezTo>
                  <a:cubicBezTo>
                    <a:pt x="5819" y="3377"/>
                    <a:pt x="3417" y="1696"/>
                    <a:pt x="2586" y="1696"/>
                  </a:cubicBezTo>
                  <a:cubicBezTo>
                    <a:pt x="2473" y="1696"/>
                    <a:pt x="2388" y="1728"/>
                    <a:pt x="2341" y="1797"/>
                  </a:cubicBezTo>
                  <a:cubicBezTo>
                    <a:pt x="2128" y="2132"/>
                    <a:pt x="2462" y="2800"/>
                    <a:pt x="3648" y="3803"/>
                  </a:cubicBezTo>
                  <a:cubicBezTo>
                    <a:pt x="2766" y="3226"/>
                    <a:pt x="1945" y="2770"/>
                    <a:pt x="1672" y="2770"/>
                  </a:cubicBezTo>
                  <a:cubicBezTo>
                    <a:pt x="0" y="2800"/>
                    <a:pt x="4803" y="6448"/>
                    <a:pt x="4803" y="6448"/>
                  </a:cubicBezTo>
                  <a:cubicBezTo>
                    <a:pt x="2262" y="4565"/>
                    <a:pt x="1736" y="4003"/>
                    <a:pt x="1443" y="4003"/>
                  </a:cubicBezTo>
                  <a:cubicBezTo>
                    <a:pt x="1343" y="4003"/>
                    <a:pt x="1271" y="4068"/>
                    <a:pt x="1155" y="4168"/>
                  </a:cubicBezTo>
                  <a:cubicBezTo>
                    <a:pt x="851" y="4442"/>
                    <a:pt x="1398" y="5232"/>
                    <a:pt x="3009" y="6873"/>
                  </a:cubicBezTo>
                  <a:lnTo>
                    <a:pt x="9028" y="13682"/>
                  </a:lnTo>
                  <a:lnTo>
                    <a:pt x="12584" y="20308"/>
                  </a:lnTo>
                  <a:lnTo>
                    <a:pt x="21794" y="14989"/>
                  </a:lnTo>
                  <a:lnTo>
                    <a:pt x="16292" y="7451"/>
                  </a:lnTo>
                  <a:cubicBezTo>
                    <a:pt x="16231" y="6904"/>
                    <a:pt x="16201" y="6235"/>
                    <a:pt x="16201" y="5475"/>
                  </a:cubicBezTo>
                  <a:cubicBezTo>
                    <a:pt x="16171" y="4806"/>
                    <a:pt x="16292" y="4168"/>
                    <a:pt x="16505" y="3530"/>
                  </a:cubicBezTo>
                  <a:cubicBezTo>
                    <a:pt x="16748" y="2770"/>
                    <a:pt x="17143" y="1767"/>
                    <a:pt x="17508" y="1281"/>
                  </a:cubicBezTo>
                  <a:cubicBezTo>
                    <a:pt x="17915" y="738"/>
                    <a:pt x="17571" y="1"/>
                    <a:pt x="17016" y="1"/>
                  </a:cubicBezTo>
                  <a:close/>
                </a:path>
              </a:pathLst>
            </a:custGeom>
            <a:solidFill>
              <a:srgbClr val="F8B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0"/>
            <p:cNvSpPr/>
            <p:nvPr/>
          </p:nvSpPr>
          <p:spPr>
            <a:xfrm>
              <a:off x="3893950" y="3082975"/>
              <a:ext cx="116300" cy="89975"/>
            </a:xfrm>
            <a:custGeom>
              <a:avLst/>
              <a:gdLst/>
              <a:ahLst/>
              <a:cxnLst/>
              <a:rect l="l" t="t" r="r" b="b"/>
              <a:pathLst>
                <a:path w="4652" h="3599" extrusionOk="0">
                  <a:moveTo>
                    <a:pt x="82" y="0"/>
                  </a:moveTo>
                  <a:cubicBezTo>
                    <a:pt x="72" y="0"/>
                    <a:pt x="65" y="3"/>
                    <a:pt x="62" y="8"/>
                  </a:cubicBezTo>
                  <a:cubicBezTo>
                    <a:pt x="1" y="69"/>
                    <a:pt x="943" y="950"/>
                    <a:pt x="2220" y="1953"/>
                  </a:cubicBezTo>
                  <a:cubicBezTo>
                    <a:pt x="3417" y="2888"/>
                    <a:pt x="4446" y="3598"/>
                    <a:pt x="4579" y="3598"/>
                  </a:cubicBezTo>
                  <a:cubicBezTo>
                    <a:pt x="4584" y="3598"/>
                    <a:pt x="4588" y="3597"/>
                    <a:pt x="4590" y="3595"/>
                  </a:cubicBezTo>
                  <a:cubicBezTo>
                    <a:pt x="4651" y="3503"/>
                    <a:pt x="3709" y="2622"/>
                    <a:pt x="2463" y="1649"/>
                  </a:cubicBezTo>
                  <a:cubicBezTo>
                    <a:pt x="1287" y="703"/>
                    <a:pt x="247" y="0"/>
                    <a:pt x="82"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0"/>
            <p:cNvSpPr/>
            <p:nvPr/>
          </p:nvSpPr>
          <p:spPr>
            <a:xfrm>
              <a:off x="3909925" y="3054100"/>
              <a:ext cx="129950" cy="88550"/>
            </a:xfrm>
            <a:custGeom>
              <a:avLst/>
              <a:gdLst/>
              <a:ahLst/>
              <a:cxnLst/>
              <a:rect l="l" t="t" r="r" b="b"/>
              <a:pathLst>
                <a:path w="5198" h="3542" extrusionOk="0">
                  <a:moveTo>
                    <a:pt x="82" y="0"/>
                  </a:moveTo>
                  <a:cubicBezTo>
                    <a:pt x="71" y="0"/>
                    <a:pt x="64" y="3"/>
                    <a:pt x="61" y="8"/>
                  </a:cubicBezTo>
                  <a:cubicBezTo>
                    <a:pt x="0" y="99"/>
                    <a:pt x="1094" y="950"/>
                    <a:pt x="2492" y="1923"/>
                  </a:cubicBezTo>
                  <a:cubicBezTo>
                    <a:pt x="3811" y="2840"/>
                    <a:pt x="4941" y="3542"/>
                    <a:pt x="5116" y="3542"/>
                  </a:cubicBezTo>
                  <a:cubicBezTo>
                    <a:pt x="5126" y="3542"/>
                    <a:pt x="5133" y="3539"/>
                    <a:pt x="5137" y="3534"/>
                  </a:cubicBezTo>
                  <a:cubicBezTo>
                    <a:pt x="5198" y="3443"/>
                    <a:pt x="4103" y="2592"/>
                    <a:pt x="2705" y="1619"/>
                  </a:cubicBezTo>
                  <a:cubicBezTo>
                    <a:pt x="1386" y="701"/>
                    <a:pt x="257" y="0"/>
                    <a:pt x="82"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0"/>
            <p:cNvSpPr/>
            <p:nvPr/>
          </p:nvSpPr>
          <p:spPr>
            <a:xfrm>
              <a:off x="3937275" y="3028250"/>
              <a:ext cx="123875" cy="82500"/>
            </a:xfrm>
            <a:custGeom>
              <a:avLst/>
              <a:gdLst/>
              <a:ahLst/>
              <a:cxnLst/>
              <a:rect l="l" t="t" r="r" b="b"/>
              <a:pathLst>
                <a:path w="4955" h="3300" extrusionOk="0">
                  <a:moveTo>
                    <a:pt x="84" y="0"/>
                  </a:moveTo>
                  <a:cubicBezTo>
                    <a:pt x="73" y="0"/>
                    <a:pt x="65" y="3"/>
                    <a:pt x="61" y="9"/>
                  </a:cubicBezTo>
                  <a:cubicBezTo>
                    <a:pt x="0" y="100"/>
                    <a:pt x="1034" y="920"/>
                    <a:pt x="2371" y="1802"/>
                  </a:cubicBezTo>
                  <a:cubicBezTo>
                    <a:pt x="3627" y="2658"/>
                    <a:pt x="4695" y="3300"/>
                    <a:pt x="4871" y="3300"/>
                  </a:cubicBezTo>
                  <a:cubicBezTo>
                    <a:pt x="4883" y="3300"/>
                    <a:pt x="4890" y="3297"/>
                    <a:pt x="4894" y="3291"/>
                  </a:cubicBezTo>
                  <a:cubicBezTo>
                    <a:pt x="4955" y="3200"/>
                    <a:pt x="3921" y="2410"/>
                    <a:pt x="2584" y="1498"/>
                  </a:cubicBezTo>
                  <a:cubicBezTo>
                    <a:pt x="1328" y="642"/>
                    <a:pt x="260" y="0"/>
                    <a:pt x="84"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0"/>
            <p:cNvSpPr/>
            <p:nvPr/>
          </p:nvSpPr>
          <p:spPr>
            <a:xfrm>
              <a:off x="4062650" y="3197150"/>
              <a:ext cx="742450" cy="986350"/>
            </a:xfrm>
            <a:custGeom>
              <a:avLst/>
              <a:gdLst/>
              <a:ahLst/>
              <a:cxnLst/>
              <a:rect l="l" t="t" r="r" b="b"/>
              <a:pathLst>
                <a:path w="29698" h="39454" extrusionOk="0">
                  <a:moveTo>
                    <a:pt x="7782" y="0"/>
                  </a:moveTo>
                  <a:lnTo>
                    <a:pt x="1" y="5198"/>
                  </a:lnTo>
                  <a:cubicBezTo>
                    <a:pt x="1" y="5198"/>
                    <a:pt x="15016" y="33071"/>
                    <a:pt x="16840" y="35594"/>
                  </a:cubicBezTo>
                  <a:cubicBezTo>
                    <a:pt x="18664" y="38147"/>
                    <a:pt x="24682" y="39454"/>
                    <a:pt x="24682" y="39454"/>
                  </a:cubicBezTo>
                  <a:lnTo>
                    <a:pt x="29697" y="27782"/>
                  </a:lnTo>
                  <a:lnTo>
                    <a:pt x="7782" y="0"/>
                  </a:lnTo>
                  <a:close/>
                </a:path>
              </a:pathLst>
            </a:custGeom>
            <a:solidFill>
              <a:srgbClr val="F8B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0"/>
            <p:cNvSpPr/>
            <p:nvPr/>
          </p:nvSpPr>
          <p:spPr>
            <a:xfrm>
              <a:off x="5523175" y="2225250"/>
              <a:ext cx="281175" cy="548600"/>
            </a:xfrm>
            <a:custGeom>
              <a:avLst/>
              <a:gdLst/>
              <a:ahLst/>
              <a:cxnLst/>
              <a:rect l="l" t="t" r="r" b="b"/>
              <a:pathLst>
                <a:path w="11247" h="21944" extrusionOk="0">
                  <a:moveTo>
                    <a:pt x="4985" y="0"/>
                  </a:moveTo>
                  <a:lnTo>
                    <a:pt x="0" y="20457"/>
                  </a:lnTo>
                  <a:cubicBezTo>
                    <a:pt x="109" y="21273"/>
                    <a:pt x="901" y="21944"/>
                    <a:pt x="1742" y="21944"/>
                  </a:cubicBezTo>
                  <a:cubicBezTo>
                    <a:pt x="1840" y="21944"/>
                    <a:pt x="1938" y="21935"/>
                    <a:pt x="2037" y="21916"/>
                  </a:cubicBezTo>
                  <a:cubicBezTo>
                    <a:pt x="2949" y="21764"/>
                    <a:pt x="3617" y="20730"/>
                    <a:pt x="3404" y="19818"/>
                  </a:cubicBezTo>
                  <a:lnTo>
                    <a:pt x="3404" y="19818"/>
                  </a:lnTo>
                  <a:cubicBezTo>
                    <a:pt x="3628" y="20754"/>
                    <a:pt x="4574" y="21282"/>
                    <a:pt x="5531" y="21282"/>
                  </a:cubicBezTo>
                  <a:cubicBezTo>
                    <a:pt x="6003" y="21282"/>
                    <a:pt x="6478" y="21153"/>
                    <a:pt x="6870" y="20882"/>
                  </a:cubicBezTo>
                  <a:cubicBezTo>
                    <a:pt x="8025" y="20092"/>
                    <a:pt x="8329" y="18390"/>
                    <a:pt x="7873" y="17052"/>
                  </a:cubicBezTo>
                  <a:lnTo>
                    <a:pt x="7873" y="17052"/>
                  </a:lnTo>
                  <a:cubicBezTo>
                    <a:pt x="8237" y="17381"/>
                    <a:pt x="8722" y="17545"/>
                    <a:pt x="9203" y="17545"/>
                  </a:cubicBezTo>
                  <a:cubicBezTo>
                    <a:pt x="9524" y="17545"/>
                    <a:pt x="9842" y="17472"/>
                    <a:pt x="10122" y="17326"/>
                  </a:cubicBezTo>
                  <a:cubicBezTo>
                    <a:pt x="10821" y="16931"/>
                    <a:pt x="11247" y="16080"/>
                    <a:pt x="11125" y="15289"/>
                  </a:cubicBezTo>
                  <a:cubicBezTo>
                    <a:pt x="10821" y="13587"/>
                    <a:pt x="8693" y="13040"/>
                    <a:pt x="7508" y="11794"/>
                  </a:cubicBezTo>
                  <a:cubicBezTo>
                    <a:pt x="6049" y="10274"/>
                    <a:pt x="6201" y="7934"/>
                    <a:pt x="6383" y="5836"/>
                  </a:cubicBezTo>
                  <a:cubicBezTo>
                    <a:pt x="6566" y="3769"/>
                    <a:pt x="6566" y="1368"/>
                    <a:pt x="49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0"/>
            <p:cNvSpPr/>
            <p:nvPr/>
          </p:nvSpPr>
          <p:spPr>
            <a:xfrm>
              <a:off x="4916000" y="2112775"/>
              <a:ext cx="493975" cy="495975"/>
            </a:xfrm>
            <a:custGeom>
              <a:avLst/>
              <a:gdLst/>
              <a:ahLst/>
              <a:cxnLst/>
              <a:rect l="l" t="t" r="r" b="b"/>
              <a:pathLst>
                <a:path w="19759" h="19839" extrusionOk="0">
                  <a:moveTo>
                    <a:pt x="19758" y="1"/>
                  </a:moveTo>
                  <a:lnTo>
                    <a:pt x="19758" y="1"/>
                  </a:lnTo>
                  <a:cubicBezTo>
                    <a:pt x="17631" y="1325"/>
                    <a:pt x="15120" y="2000"/>
                    <a:pt x="12619" y="2000"/>
                  </a:cubicBezTo>
                  <a:cubicBezTo>
                    <a:pt x="11331" y="2000"/>
                    <a:pt x="10045" y="1821"/>
                    <a:pt x="8816" y="1460"/>
                  </a:cubicBezTo>
                  <a:cubicBezTo>
                    <a:pt x="7691" y="1125"/>
                    <a:pt x="6627" y="639"/>
                    <a:pt x="5503" y="457"/>
                  </a:cubicBezTo>
                  <a:cubicBezTo>
                    <a:pt x="5165" y="393"/>
                    <a:pt x="4813" y="356"/>
                    <a:pt x="4463" y="356"/>
                  </a:cubicBezTo>
                  <a:cubicBezTo>
                    <a:pt x="3647" y="356"/>
                    <a:pt x="2837" y="554"/>
                    <a:pt x="2220" y="1065"/>
                  </a:cubicBezTo>
                  <a:cubicBezTo>
                    <a:pt x="1308" y="1764"/>
                    <a:pt x="943" y="3192"/>
                    <a:pt x="1642" y="4104"/>
                  </a:cubicBezTo>
                  <a:cubicBezTo>
                    <a:pt x="1977" y="4530"/>
                    <a:pt x="2463" y="4773"/>
                    <a:pt x="2706" y="5229"/>
                  </a:cubicBezTo>
                  <a:cubicBezTo>
                    <a:pt x="3162" y="6141"/>
                    <a:pt x="2433" y="7205"/>
                    <a:pt x="1673" y="7873"/>
                  </a:cubicBezTo>
                  <a:cubicBezTo>
                    <a:pt x="913" y="8542"/>
                    <a:pt x="1" y="9332"/>
                    <a:pt x="92" y="10335"/>
                  </a:cubicBezTo>
                  <a:cubicBezTo>
                    <a:pt x="214" y="11399"/>
                    <a:pt x="1308" y="11977"/>
                    <a:pt x="2250" y="12433"/>
                  </a:cubicBezTo>
                  <a:cubicBezTo>
                    <a:pt x="3223" y="12889"/>
                    <a:pt x="4287" y="13648"/>
                    <a:pt x="4165" y="14682"/>
                  </a:cubicBezTo>
                  <a:cubicBezTo>
                    <a:pt x="4104" y="15563"/>
                    <a:pt x="3253" y="16110"/>
                    <a:pt x="2889" y="16901"/>
                  </a:cubicBezTo>
                  <a:cubicBezTo>
                    <a:pt x="2402" y="17934"/>
                    <a:pt x="2949" y="19272"/>
                    <a:pt x="3952" y="19697"/>
                  </a:cubicBezTo>
                  <a:cubicBezTo>
                    <a:pt x="4186" y="19793"/>
                    <a:pt x="4434" y="19838"/>
                    <a:pt x="4682" y="19838"/>
                  </a:cubicBezTo>
                  <a:cubicBezTo>
                    <a:pt x="5530" y="19838"/>
                    <a:pt x="6382" y="19312"/>
                    <a:pt x="6688" y="18512"/>
                  </a:cubicBezTo>
                  <a:lnTo>
                    <a:pt x="1975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0"/>
            <p:cNvSpPr/>
            <p:nvPr/>
          </p:nvSpPr>
          <p:spPr>
            <a:xfrm>
              <a:off x="4985150" y="2087125"/>
              <a:ext cx="661150" cy="1104725"/>
            </a:xfrm>
            <a:custGeom>
              <a:avLst/>
              <a:gdLst/>
              <a:ahLst/>
              <a:cxnLst/>
              <a:rect l="l" t="t" r="r" b="b"/>
              <a:pathLst>
                <a:path w="26446" h="44189" extrusionOk="0">
                  <a:moveTo>
                    <a:pt x="14402" y="1"/>
                  </a:moveTo>
                  <a:cubicBezTo>
                    <a:pt x="9333" y="1"/>
                    <a:pt x="4803" y="3499"/>
                    <a:pt x="3618" y="8595"/>
                  </a:cubicBezTo>
                  <a:cubicBezTo>
                    <a:pt x="2433" y="13793"/>
                    <a:pt x="1156" y="19568"/>
                    <a:pt x="791" y="22425"/>
                  </a:cubicBezTo>
                  <a:cubicBezTo>
                    <a:pt x="1" y="28292"/>
                    <a:pt x="5746" y="30055"/>
                    <a:pt x="5746" y="30055"/>
                  </a:cubicBezTo>
                  <a:lnTo>
                    <a:pt x="4712" y="35009"/>
                  </a:lnTo>
                  <a:cubicBezTo>
                    <a:pt x="3831" y="39143"/>
                    <a:pt x="6506" y="43216"/>
                    <a:pt x="10670" y="44037"/>
                  </a:cubicBezTo>
                  <a:cubicBezTo>
                    <a:pt x="11179" y="44139"/>
                    <a:pt x="11686" y="44188"/>
                    <a:pt x="12186" y="44188"/>
                  </a:cubicBezTo>
                  <a:cubicBezTo>
                    <a:pt x="15690" y="44188"/>
                    <a:pt x="18839" y="41765"/>
                    <a:pt x="19637" y="38201"/>
                  </a:cubicBezTo>
                  <a:lnTo>
                    <a:pt x="25017" y="13459"/>
                  </a:lnTo>
                  <a:cubicBezTo>
                    <a:pt x="26445" y="7471"/>
                    <a:pt x="22615" y="1452"/>
                    <a:pt x="16567" y="206"/>
                  </a:cubicBezTo>
                  <a:lnTo>
                    <a:pt x="15989" y="115"/>
                  </a:lnTo>
                  <a:cubicBezTo>
                    <a:pt x="15456" y="38"/>
                    <a:pt x="14926" y="1"/>
                    <a:pt x="14402" y="1"/>
                  </a:cubicBezTo>
                  <a:close/>
                </a:path>
              </a:pathLst>
            </a:custGeom>
            <a:solidFill>
              <a:srgbClr val="F8B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0"/>
            <p:cNvSpPr/>
            <p:nvPr/>
          </p:nvSpPr>
          <p:spPr>
            <a:xfrm>
              <a:off x="5099900" y="2382150"/>
              <a:ext cx="45625" cy="41100"/>
            </a:xfrm>
            <a:custGeom>
              <a:avLst/>
              <a:gdLst/>
              <a:ahLst/>
              <a:cxnLst/>
              <a:rect l="l" t="t" r="r" b="b"/>
              <a:pathLst>
                <a:path w="1825" h="1644" extrusionOk="0">
                  <a:moveTo>
                    <a:pt x="902" y="0"/>
                  </a:moveTo>
                  <a:cubicBezTo>
                    <a:pt x="511" y="0"/>
                    <a:pt x="172" y="280"/>
                    <a:pt x="92" y="655"/>
                  </a:cubicBezTo>
                  <a:cubicBezTo>
                    <a:pt x="1" y="1080"/>
                    <a:pt x="305" y="1506"/>
                    <a:pt x="761" y="1627"/>
                  </a:cubicBezTo>
                  <a:cubicBezTo>
                    <a:pt x="816" y="1638"/>
                    <a:pt x="870" y="1643"/>
                    <a:pt x="925" y="1643"/>
                  </a:cubicBezTo>
                  <a:cubicBezTo>
                    <a:pt x="1321" y="1643"/>
                    <a:pt x="1680" y="1363"/>
                    <a:pt x="1733" y="989"/>
                  </a:cubicBezTo>
                  <a:cubicBezTo>
                    <a:pt x="1824" y="533"/>
                    <a:pt x="1520" y="107"/>
                    <a:pt x="1065" y="16"/>
                  </a:cubicBezTo>
                  <a:cubicBezTo>
                    <a:pt x="1010" y="5"/>
                    <a:pt x="955" y="0"/>
                    <a:pt x="9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0"/>
            <p:cNvSpPr/>
            <p:nvPr/>
          </p:nvSpPr>
          <p:spPr>
            <a:xfrm>
              <a:off x="5095350" y="2361350"/>
              <a:ext cx="85125" cy="28475"/>
            </a:xfrm>
            <a:custGeom>
              <a:avLst/>
              <a:gdLst/>
              <a:ahLst/>
              <a:cxnLst/>
              <a:rect l="l" t="t" r="r" b="b"/>
              <a:pathLst>
                <a:path w="3405" h="1139" extrusionOk="0">
                  <a:moveTo>
                    <a:pt x="1479" y="0"/>
                  </a:moveTo>
                  <a:cubicBezTo>
                    <a:pt x="1054" y="0"/>
                    <a:pt x="698" y="126"/>
                    <a:pt x="456" y="271"/>
                  </a:cubicBezTo>
                  <a:cubicBezTo>
                    <a:pt x="122" y="423"/>
                    <a:pt x="0" y="605"/>
                    <a:pt x="61" y="666"/>
                  </a:cubicBezTo>
                  <a:cubicBezTo>
                    <a:pt x="74" y="684"/>
                    <a:pt x="101" y="691"/>
                    <a:pt x="139" y="691"/>
                  </a:cubicBezTo>
                  <a:cubicBezTo>
                    <a:pt x="323" y="691"/>
                    <a:pt x="780" y="519"/>
                    <a:pt x="1359" y="519"/>
                  </a:cubicBezTo>
                  <a:cubicBezTo>
                    <a:pt x="1479" y="519"/>
                    <a:pt x="1604" y="527"/>
                    <a:pt x="1733" y="544"/>
                  </a:cubicBezTo>
                  <a:cubicBezTo>
                    <a:pt x="2559" y="654"/>
                    <a:pt x="3135" y="1139"/>
                    <a:pt x="3304" y="1139"/>
                  </a:cubicBezTo>
                  <a:cubicBezTo>
                    <a:pt x="3322" y="1139"/>
                    <a:pt x="3335" y="1133"/>
                    <a:pt x="3344" y="1122"/>
                  </a:cubicBezTo>
                  <a:cubicBezTo>
                    <a:pt x="3405" y="1091"/>
                    <a:pt x="3344" y="879"/>
                    <a:pt x="3070" y="636"/>
                  </a:cubicBezTo>
                  <a:cubicBezTo>
                    <a:pt x="2827" y="392"/>
                    <a:pt x="2371" y="119"/>
                    <a:pt x="1824" y="28"/>
                  </a:cubicBezTo>
                  <a:cubicBezTo>
                    <a:pt x="1705" y="9"/>
                    <a:pt x="1590" y="0"/>
                    <a:pt x="14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0"/>
            <p:cNvSpPr/>
            <p:nvPr/>
          </p:nvSpPr>
          <p:spPr>
            <a:xfrm>
              <a:off x="5320275" y="2418625"/>
              <a:ext cx="45625" cy="41125"/>
            </a:xfrm>
            <a:custGeom>
              <a:avLst/>
              <a:gdLst/>
              <a:ahLst/>
              <a:cxnLst/>
              <a:rect l="l" t="t" r="r" b="b"/>
              <a:pathLst>
                <a:path w="1825" h="1645" extrusionOk="0">
                  <a:moveTo>
                    <a:pt x="900" y="0"/>
                  </a:moveTo>
                  <a:cubicBezTo>
                    <a:pt x="504" y="0"/>
                    <a:pt x="145" y="280"/>
                    <a:pt x="92" y="655"/>
                  </a:cubicBezTo>
                  <a:cubicBezTo>
                    <a:pt x="0" y="1110"/>
                    <a:pt x="304" y="1536"/>
                    <a:pt x="760" y="1627"/>
                  </a:cubicBezTo>
                  <a:cubicBezTo>
                    <a:pt x="819" y="1639"/>
                    <a:pt x="878" y="1645"/>
                    <a:pt x="936" y="1645"/>
                  </a:cubicBezTo>
                  <a:cubicBezTo>
                    <a:pt x="1327" y="1645"/>
                    <a:pt x="1680" y="1386"/>
                    <a:pt x="1733" y="989"/>
                  </a:cubicBezTo>
                  <a:cubicBezTo>
                    <a:pt x="1824" y="563"/>
                    <a:pt x="1520" y="138"/>
                    <a:pt x="1064" y="16"/>
                  </a:cubicBezTo>
                  <a:cubicBezTo>
                    <a:pt x="1009" y="5"/>
                    <a:pt x="955" y="0"/>
                    <a:pt x="9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0"/>
            <p:cNvSpPr/>
            <p:nvPr/>
          </p:nvSpPr>
          <p:spPr>
            <a:xfrm>
              <a:off x="5316475" y="2397825"/>
              <a:ext cx="85125" cy="29050"/>
            </a:xfrm>
            <a:custGeom>
              <a:avLst/>
              <a:gdLst/>
              <a:ahLst/>
              <a:cxnLst/>
              <a:rect l="l" t="t" r="r" b="b"/>
              <a:pathLst>
                <a:path w="3405" h="1162" extrusionOk="0">
                  <a:moveTo>
                    <a:pt x="1461" y="0"/>
                  </a:moveTo>
                  <a:cubicBezTo>
                    <a:pt x="1043" y="0"/>
                    <a:pt x="667" y="126"/>
                    <a:pt x="426" y="271"/>
                  </a:cubicBezTo>
                  <a:cubicBezTo>
                    <a:pt x="122" y="423"/>
                    <a:pt x="0" y="605"/>
                    <a:pt x="61" y="666"/>
                  </a:cubicBezTo>
                  <a:cubicBezTo>
                    <a:pt x="70" y="684"/>
                    <a:pt x="93" y="691"/>
                    <a:pt x="129" y="691"/>
                  </a:cubicBezTo>
                  <a:cubicBezTo>
                    <a:pt x="303" y="691"/>
                    <a:pt x="773" y="519"/>
                    <a:pt x="1357" y="519"/>
                  </a:cubicBezTo>
                  <a:cubicBezTo>
                    <a:pt x="1478" y="519"/>
                    <a:pt x="1604" y="526"/>
                    <a:pt x="1733" y="544"/>
                  </a:cubicBezTo>
                  <a:cubicBezTo>
                    <a:pt x="2579" y="657"/>
                    <a:pt x="3137" y="1162"/>
                    <a:pt x="3310" y="1162"/>
                  </a:cubicBezTo>
                  <a:cubicBezTo>
                    <a:pt x="3324" y="1162"/>
                    <a:pt x="3335" y="1159"/>
                    <a:pt x="3344" y="1152"/>
                  </a:cubicBezTo>
                  <a:cubicBezTo>
                    <a:pt x="3405" y="1091"/>
                    <a:pt x="3344" y="879"/>
                    <a:pt x="3070" y="635"/>
                  </a:cubicBezTo>
                  <a:cubicBezTo>
                    <a:pt x="2827" y="392"/>
                    <a:pt x="2371" y="119"/>
                    <a:pt x="1794" y="28"/>
                  </a:cubicBezTo>
                  <a:cubicBezTo>
                    <a:pt x="1681" y="9"/>
                    <a:pt x="1570" y="0"/>
                    <a:pt x="14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0"/>
            <p:cNvSpPr/>
            <p:nvPr/>
          </p:nvSpPr>
          <p:spPr>
            <a:xfrm>
              <a:off x="5154625" y="2383300"/>
              <a:ext cx="97275" cy="186675"/>
            </a:xfrm>
            <a:custGeom>
              <a:avLst/>
              <a:gdLst/>
              <a:ahLst/>
              <a:cxnLst/>
              <a:rect l="l" t="t" r="r" b="b"/>
              <a:pathLst>
                <a:path w="3891" h="7467" extrusionOk="0">
                  <a:moveTo>
                    <a:pt x="3767" y="0"/>
                  </a:moveTo>
                  <a:cubicBezTo>
                    <a:pt x="3660" y="0"/>
                    <a:pt x="2543" y="1844"/>
                    <a:pt x="1246" y="4195"/>
                  </a:cubicBezTo>
                  <a:cubicBezTo>
                    <a:pt x="912" y="4773"/>
                    <a:pt x="608" y="5320"/>
                    <a:pt x="335" y="5837"/>
                  </a:cubicBezTo>
                  <a:cubicBezTo>
                    <a:pt x="213" y="6110"/>
                    <a:pt x="0" y="6384"/>
                    <a:pt x="61" y="6748"/>
                  </a:cubicBezTo>
                  <a:cubicBezTo>
                    <a:pt x="122" y="6931"/>
                    <a:pt x="274" y="7052"/>
                    <a:pt x="395" y="7113"/>
                  </a:cubicBezTo>
                  <a:cubicBezTo>
                    <a:pt x="547" y="7204"/>
                    <a:pt x="669" y="7204"/>
                    <a:pt x="790" y="7235"/>
                  </a:cubicBezTo>
                  <a:cubicBezTo>
                    <a:pt x="1512" y="7379"/>
                    <a:pt x="2005" y="7466"/>
                    <a:pt x="2195" y="7466"/>
                  </a:cubicBezTo>
                  <a:cubicBezTo>
                    <a:pt x="2245" y="7466"/>
                    <a:pt x="2274" y="7460"/>
                    <a:pt x="2280" y="7448"/>
                  </a:cubicBezTo>
                  <a:cubicBezTo>
                    <a:pt x="2280" y="7417"/>
                    <a:pt x="1733" y="7235"/>
                    <a:pt x="851" y="6992"/>
                  </a:cubicBezTo>
                  <a:cubicBezTo>
                    <a:pt x="608" y="6931"/>
                    <a:pt x="395" y="6840"/>
                    <a:pt x="395" y="6688"/>
                  </a:cubicBezTo>
                  <a:cubicBezTo>
                    <a:pt x="365" y="6505"/>
                    <a:pt x="487" y="6293"/>
                    <a:pt x="639" y="6019"/>
                  </a:cubicBezTo>
                  <a:cubicBezTo>
                    <a:pt x="942" y="5502"/>
                    <a:pt x="1246" y="4955"/>
                    <a:pt x="1581" y="4378"/>
                  </a:cubicBezTo>
                  <a:cubicBezTo>
                    <a:pt x="2888" y="2007"/>
                    <a:pt x="3891" y="61"/>
                    <a:pt x="3769" y="1"/>
                  </a:cubicBezTo>
                  <a:cubicBezTo>
                    <a:pt x="3769" y="0"/>
                    <a:pt x="3768" y="0"/>
                    <a:pt x="37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0"/>
            <p:cNvSpPr/>
            <p:nvPr/>
          </p:nvSpPr>
          <p:spPr>
            <a:xfrm>
              <a:off x="5324075" y="2313850"/>
              <a:ext cx="103375" cy="39425"/>
            </a:xfrm>
            <a:custGeom>
              <a:avLst/>
              <a:gdLst/>
              <a:ahLst/>
              <a:cxnLst/>
              <a:rect l="l" t="t" r="r" b="b"/>
              <a:pathLst>
                <a:path w="4135" h="1577" extrusionOk="0">
                  <a:moveTo>
                    <a:pt x="1333" y="1"/>
                  </a:moveTo>
                  <a:cubicBezTo>
                    <a:pt x="1074" y="1"/>
                    <a:pt x="840" y="30"/>
                    <a:pt x="639" y="73"/>
                  </a:cubicBezTo>
                  <a:cubicBezTo>
                    <a:pt x="244" y="195"/>
                    <a:pt x="0" y="347"/>
                    <a:pt x="31" y="469"/>
                  </a:cubicBezTo>
                  <a:cubicBezTo>
                    <a:pt x="92" y="712"/>
                    <a:pt x="1004" y="742"/>
                    <a:pt x="2037" y="1016"/>
                  </a:cubicBezTo>
                  <a:cubicBezTo>
                    <a:pt x="2897" y="1243"/>
                    <a:pt x="3610" y="1576"/>
                    <a:pt x="3930" y="1576"/>
                  </a:cubicBezTo>
                  <a:cubicBezTo>
                    <a:pt x="3994" y="1576"/>
                    <a:pt x="4043" y="1563"/>
                    <a:pt x="4073" y="1532"/>
                  </a:cubicBezTo>
                  <a:cubicBezTo>
                    <a:pt x="4134" y="1411"/>
                    <a:pt x="4013" y="1168"/>
                    <a:pt x="3709" y="894"/>
                  </a:cubicBezTo>
                  <a:cubicBezTo>
                    <a:pt x="3405" y="590"/>
                    <a:pt x="2888" y="286"/>
                    <a:pt x="2280" y="134"/>
                  </a:cubicBezTo>
                  <a:cubicBezTo>
                    <a:pt x="1943" y="38"/>
                    <a:pt x="1623" y="1"/>
                    <a:pt x="13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0"/>
            <p:cNvSpPr/>
            <p:nvPr/>
          </p:nvSpPr>
          <p:spPr>
            <a:xfrm>
              <a:off x="5112825" y="2295525"/>
              <a:ext cx="80575" cy="29000"/>
            </a:xfrm>
            <a:custGeom>
              <a:avLst/>
              <a:gdLst/>
              <a:ahLst/>
              <a:cxnLst/>
              <a:rect l="l" t="t" r="r" b="b"/>
              <a:pathLst>
                <a:path w="3223" h="1160" extrusionOk="0">
                  <a:moveTo>
                    <a:pt x="1432" y="0"/>
                  </a:moveTo>
                  <a:cubicBezTo>
                    <a:pt x="1020" y="0"/>
                    <a:pt x="651" y="109"/>
                    <a:pt x="426" y="259"/>
                  </a:cubicBezTo>
                  <a:cubicBezTo>
                    <a:pt x="122" y="442"/>
                    <a:pt x="0" y="624"/>
                    <a:pt x="61" y="746"/>
                  </a:cubicBezTo>
                  <a:cubicBezTo>
                    <a:pt x="213" y="958"/>
                    <a:pt x="852" y="837"/>
                    <a:pt x="1611" y="958"/>
                  </a:cubicBezTo>
                  <a:cubicBezTo>
                    <a:pt x="2143" y="1003"/>
                    <a:pt x="2609" y="1160"/>
                    <a:pt x="2894" y="1160"/>
                  </a:cubicBezTo>
                  <a:cubicBezTo>
                    <a:pt x="3001" y="1160"/>
                    <a:pt x="3082" y="1138"/>
                    <a:pt x="3131" y="1080"/>
                  </a:cubicBezTo>
                  <a:cubicBezTo>
                    <a:pt x="3222" y="989"/>
                    <a:pt x="3131" y="776"/>
                    <a:pt x="2888" y="533"/>
                  </a:cubicBezTo>
                  <a:cubicBezTo>
                    <a:pt x="2645" y="320"/>
                    <a:pt x="2219" y="77"/>
                    <a:pt x="1703" y="16"/>
                  </a:cubicBezTo>
                  <a:cubicBezTo>
                    <a:pt x="1611" y="5"/>
                    <a:pt x="1521" y="0"/>
                    <a:pt x="14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0"/>
            <p:cNvSpPr/>
            <p:nvPr/>
          </p:nvSpPr>
          <p:spPr>
            <a:xfrm>
              <a:off x="5474525" y="2164825"/>
              <a:ext cx="196075" cy="425800"/>
            </a:xfrm>
            <a:custGeom>
              <a:avLst/>
              <a:gdLst/>
              <a:ahLst/>
              <a:cxnLst/>
              <a:rect l="l" t="t" r="r" b="b"/>
              <a:pathLst>
                <a:path w="7843" h="17032" extrusionOk="0">
                  <a:moveTo>
                    <a:pt x="4287" y="0"/>
                  </a:moveTo>
                  <a:cubicBezTo>
                    <a:pt x="4126" y="0"/>
                    <a:pt x="3963" y="24"/>
                    <a:pt x="3800" y="77"/>
                  </a:cubicBezTo>
                  <a:cubicBezTo>
                    <a:pt x="2736" y="411"/>
                    <a:pt x="1186" y="2053"/>
                    <a:pt x="305" y="2721"/>
                  </a:cubicBezTo>
                  <a:lnTo>
                    <a:pt x="1" y="2995"/>
                  </a:lnTo>
                  <a:cubicBezTo>
                    <a:pt x="31" y="2995"/>
                    <a:pt x="31" y="3025"/>
                    <a:pt x="31" y="3025"/>
                  </a:cubicBezTo>
                  <a:cubicBezTo>
                    <a:pt x="852" y="3907"/>
                    <a:pt x="1338" y="5062"/>
                    <a:pt x="1308" y="6247"/>
                  </a:cubicBezTo>
                  <a:lnTo>
                    <a:pt x="1308" y="6369"/>
                  </a:lnTo>
                  <a:cubicBezTo>
                    <a:pt x="1308" y="8101"/>
                    <a:pt x="1004" y="9773"/>
                    <a:pt x="1004" y="11506"/>
                  </a:cubicBezTo>
                  <a:cubicBezTo>
                    <a:pt x="1004" y="13208"/>
                    <a:pt x="1338" y="14971"/>
                    <a:pt x="2402" y="16308"/>
                  </a:cubicBezTo>
                  <a:cubicBezTo>
                    <a:pt x="2722" y="16692"/>
                    <a:pt x="3237" y="17031"/>
                    <a:pt x="3683" y="17031"/>
                  </a:cubicBezTo>
                  <a:cubicBezTo>
                    <a:pt x="3873" y="17031"/>
                    <a:pt x="4050" y="16970"/>
                    <a:pt x="4195" y="16825"/>
                  </a:cubicBezTo>
                  <a:cubicBezTo>
                    <a:pt x="4408" y="16643"/>
                    <a:pt x="4469" y="16339"/>
                    <a:pt x="4530" y="16095"/>
                  </a:cubicBezTo>
                  <a:cubicBezTo>
                    <a:pt x="5442" y="12083"/>
                    <a:pt x="7053" y="8679"/>
                    <a:pt x="7661" y="4454"/>
                  </a:cubicBezTo>
                  <a:cubicBezTo>
                    <a:pt x="7843" y="3299"/>
                    <a:pt x="7448" y="2144"/>
                    <a:pt x="6627" y="1323"/>
                  </a:cubicBezTo>
                  <a:cubicBezTo>
                    <a:pt x="5962" y="683"/>
                    <a:pt x="5145" y="0"/>
                    <a:pt x="428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0"/>
            <p:cNvSpPr/>
            <p:nvPr/>
          </p:nvSpPr>
          <p:spPr>
            <a:xfrm>
              <a:off x="5524350" y="2481725"/>
              <a:ext cx="127675" cy="153950"/>
            </a:xfrm>
            <a:custGeom>
              <a:avLst/>
              <a:gdLst/>
              <a:ahLst/>
              <a:cxnLst/>
              <a:rect l="l" t="t" r="r" b="b"/>
              <a:pathLst>
                <a:path w="5107" h="6158" extrusionOk="0">
                  <a:moveTo>
                    <a:pt x="1718" y="0"/>
                  </a:moveTo>
                  <a:cubicBezTo>
                    <a:pt x="1359" y="0"/>
                    <a:pt x="1107" y="38"/>
                    <a:pt x="1078" y="45"/>
                  </a:cubicBezTo>
                  <a:cubicBezTo>
                    <a:pt x="1078" y="45"/>
                    <a:pt x="14" y="5669"/>
                    <a:pt x="14" y="5760"/>
                  </a:cubicBezTo>
                  <a:cubicBezTo>
                    <a:pt x="0" y="5814"/>
                    <a:pt x="772" y="6158"/>
                    <a:pt x="1693" y="6158"/>
                  </a:cubicBezTo>
                  <a:cubicBezTo>
                    <a:pt x="2821" y="6158"/>
                    <a:pt x="4172" y="5642"/>
                    <a:pt x="4573" y="3450"/>
                  </a:cubicBezTo>
                  <a:cubicBezTo>
                    <a:pt x="5106" y="392"/>
                    <a:pt x="2867" y="0"/>
                    <a:pt x="1718" y="0"/>
                  </a:cubicBezTo>
                  <a:close/>
                </a:path>
              </a:pathLst>
            </a:custGeom>
            <a:solidFill>
              <a:srgbClr val="F8B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0"/>
            <p:cNvSpPr/>
            <p:nvPr/>
          </p:nvSpPr>
          <p:spPr>
            <a:xfrm>
              <a:off x="5561150" y="2518075"/>
              <a:ext cx="53975" cy="86500"/>
            </a:xfrm>
            <a:custGeom>
              <a:avLst/>
              <a:gdLst/>
              <a:ahLst/>
              <a:cxnLst/>
              <a:rect l="l" t="t" r="r" b="b"/>
              <a:pathLst>
                <a:path w="2159" h="3460" extrusionOk="0">
                  <a:moveTo>
                    <a:pt x="1224" y="0"/>
                  </a:moveTo>
                  <a:cubicBezTo>
                    <a:pt x="1146" y="0"/>
                    <a:pt x="1075" y="15"/>
                    <a:pt x="1004" y="50"/>
                  </a:cubicBezTo>
                  <a:cubicBezTo>
                    <a:pt x="882" y="111"/>
                    <a:pt x="822" y="202"/>
                    <a:pt x="791" y="263"/>
                  </a:cubicBezTo>
                  <a:cubicBezTo>
                    <a:pt x="738" y="422"/>
                    <a:pt x="778" y="512"/>
                    <a:pt x="809" y="512"/>
                  </a:cubicBezTo>
                  <a:cubicBezTo>
                    <a:pt x="813" y="512"/>
                    <a:pt x="818" y="510"/>
                    <a:pt x="822" y="506"/>
                  </a:cubicBezTo>
                  <a:cubicBezTo>
                    <a:pt x="822" y="506"/>
                    <a:pt x="822" y="415"/>
                    <a:pt x="882" y="324"/>
                  </a:cubicBezTo>
                  <a:cubicBezTo>
                    <a:pt x="951" y="256"/>
                    <a:pt x="1053" y="170"/>
                    <a:pt x="1190" y="170"/>
                  </a:cubicBezTo>
                  <a:cubicBezTo>
                    <a:pt x="1236" y="170"/>
                    <a:pt x="1285" y="180"/>
                    <a:pt x="1338" y="202"/>
                  </a:cubicBezTo>
                  <a:cubicBezTo>
                    <a:pt x="1551" y="294"/>
                    <a:pt x="1703" y="506"/>
                    <a:pt x="1764" y="841"/>
                  </a:cubicBezTo>
                  <a:cubicBezTo>
                    <a:pt x="1855" y="1145"/>
                    <a:pt x="1855" y="1509"/>
                    <a:pt x="1794" y="1874"/>
                  </a:cubicBezTo>
                  <a:cubicBezTo>
                    <a:pt x="1642" y="2573"/>
                    <a:pt x="1156" y="3181"/>
                    <a:pt x="700" y="3272"/>
                  </a:cubicBezTo>
                  <a:cubicBezTo>
                    <a:pt x="662" y="3278"/>
                    <a:pt x="626" y="3280"/>
                    <a:pt x="590" y="3280"/>
                  </a:cubicBezTo>
                  <a:cubicBezTo>
                    <a:pt x="425" y="3280"/>
                    <a:pt x="283" y="3226"/>
                    <a:pt x="183" y="3151"/>
                  </a:cubicBezTo>
                  <a:cubicBezTo>
                    <a:pt x="92" y="3090"/>
                    <a:pt x="31" y="3029"/>
                    <a:pt x="31" y="3029"/>
                  </a:cubicBezTo>
                  <a:lnTo>
                    <a:pt x="31" y="3029"/>
                  </a:lnTo>
                  <a:cubicBezTo>
                    <a:pt x="1" y="3029"/>
                    <a:pt x="1" y="3120"/>
                    <a:pt x="122" y="3242"/>
                  </a:cubicBezTo>
                  <a:cubicBezTo>
                    <a:pt x="204" y="3351"/>
                    <a:pt x="407" y="3460"/>
                    <a:pt x="645" y="3460"/>
                  </a:cubicBezTo>
                  <a:cubicBezTo>
                    <a:pt x="673" y="3460"/>
                    <a:pt x="702" y="3458"/>
                    <a:pt x="730" y="3455"/>
                  </a:cubicBezTo>
                  <a:cubicBezTo>
                    <a:pt x="1338" y="3394"/>
                    <a:pt x="1885" y="2725"/>
                    <a:pt x="2068" y="1935"/>
                  </a:cubicBezTo>
                  <a:cubicBezTo>
                    <a:pt x="2159" y="1509"/>
                    <a:pt x="2129" y="1114"/>
                    <a:pt x="2007" y="780"/>
                  </a:cubicBezTo>
                  <a:cubicBezTo>
                    <a:pt x="1946" y="446"/>
                    <a:pt x="1703" y="111"/>
                    <a:pt x="1399" y="20"/>
                  </a:cubicBezTo>
                  <a:cubicBezTo>
                    <a:pt x="1336" y="7"/>
                    <a:pt x="1278" y="0"/>
                    <a:pt x="1224"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0"/>
            <p:cNvSpPr/>
            <p:nvPr/>
          </p:nvSpPr>
          <p:spPr>
            <a:xfrm>
              <a:off x="4980325" y="2018375"/>
              <a:ext cx="620375" cy="262975"/>
            </a:xfrm>
            <a:custGeom>
              <a:avLst/>
              <a:gdLst/>
              <a:ahLst/>
              <a:cxnLst/>
              <a:rect l="l" t="t" r="r" b="b"/>
              <a:pathLst>
                <a:path w="24815" h="10519" extrusionOk="0">
                  <a:moveTo>
                    <a:pt x="4792" y="1"/>
                  </a:moveTo>
                  <a:cubicBezTo>
                    <a:pt x="3969" y="1"/>
                    <a:pt x="3107" y="340"/>
                    <a:pt x="2686" y="1041"/>
                  </a:cubicBezTo>
                  <a:cubicBezTo>
                    <a:pt x="2313" y="1663"/>
                    <a:pt x="2469" y="2569"/>
                    <a:pt x="3004" y="3028"/>
                  </a:cubicBezTo>
                  <a:lnTo>
                    <a:pt x="3004" y="3028"/>
                  </a:lnTo>
                  <a:cubicBezTo>
                    <a:pt x="2779" y="2939"/>
                    <a:pt x="2537" y="2898"/>
                    <a:pt x="2294" y="2898"/>
                  </a:cubicBezTo>
                  <a:cubicBezTo>
                    <a:pt x="1426" y="2898"/>
                    <a:pt x="535" y="3431"/>
                    <a:pt x="285" y="4263"/>
                  </a:cubicBezTo>
                  <a:cubicBezTo>
                    <a:pt x="0" y="5237"/>
                    <a:pt x="644" y="6304"/>
                    <a:pt x="1548" y="6680"/>
                  </a:cubicBezTo>
                  <a:lnTo>
                    <a:pt x="1548" y="6680"/>
                  </a:lnTo>
                  <a:cubicBezTo>
                    <a:pt x="1176" y="6822"/>
                    <a:pt x="850" y="7189"/>
                    <a:pt x="832" y="7607"/>
                  </a:cubicBezTo>
                  <a:cubicBezTo>
                    <a:pt x="802" y="8336"/>
                    <a:pt x="1349" y="8944"/>
                    <a:pt x="1957" y="9339"/>
                  </a:cubicBezTo>
                  <a:cubicBezTo>
                    <a:pt x="2992" y="9976"/>
                    <a:pt x="4196" y="10222"/>
                    <a:pt x="5417" y="10222"/>
                  </a:cubicBezTo>
                  <a:cubicBezTo>
                    <a:pt x="6060" y="10222"/>
                    <a:pt x="6707" y="10154"/>
                    <a:pt x="7337" y="10038"/>
                  </a:cubicBezTo>
                  <a:cubicBezTo>
                    <a:pt x="9161" y="9704"/>
                    <a:pt x="10893" y="9035"/>
                    <a:pt x="12687" y="8671"/>
                  </a:cubicBezTo>
                  <a:cubicBezTo>
                    <a:pt x="13879" y="8412"/>
                    <a:pt x="15591" y="8024"/>
                    <a:pt x="17084" y="8024"/>
                  </a:cubicBezTo>
                  <a:cubicBezTo>
                    <a:pt x="17874" y="8024"/>
                    <a:pt x="18603" y="8133"/>
                    <a:pt x="19161" y="8427"/>
                  </a:cubicBezTo>
                  <a:cubicBezTo>
                    <a:pt x="20295" y="9023"/>
                    <a:pt x="20953" y="10518"/>
                    <a:pt x="21654" y="10518"/>
                  </a:cubicBezTo>
                  <a:cubicBezTo>
                    <a:pt x="21704" y="10518"/>
                    <a:pt x="21754" y="10511"/>
                    <a:pt x="21805" y="10494"/>
                  </a:cubicBezTo>
                  <a:cubicBezTo>
                    <a:pt x="22535" y="10281"/>
                    <a:pt x="23082" y="9613"/>
                    <a:pt x="23325" y="8883"/>
                  </a:cubicBezTo>
                  <a:cubicBezTo>
                    <a:pt x="23599" y="8154"/>
                    <a:pt x="23599" y="7364"/>
                    <a:pt x="23599" y="6573"/>
                  </a:cubicBezTo>
                  <a:cubicBezTo>
                    <a:pt x="24814" y="5114"/>
                    <a:pt x="22444" y="2409"/>
                    <a:pt x="20559" y="1497"/>
                  </a:cubicBezTo>
                  <a:cubicBezTo>
                    <a:pt x="19814" y="1137"/>
                    <a:pt x="18935" y="1009"/>
                    <a:pt x="18018" y="1009"/>
                  </a:cubicBezTo>
                  <a:cubicBezTo>
                    <a:pt x="16615" y="1009"/>
                    <a:pt x="15121" y="1307"/>
                    <a:pt x="13872" y="1528"/>
                  </a:cubicBezTo>
                  <a:cubicBezTo>
                    <a:pt x="12853" y="1717"/>
                    <a:pt x="11816" y="1999"/>
                    <a:pt x="10804" y="1999"/>
                  </a:cubicBezTo>
                  <a:cubicBezTo>
                    <a:pt x="10517" y="1999"/>
                    <a:pt x="10233" y="1976"/>
                    <a:pt x="9951" y="1923"/>
                  </a:cubicBezTo>
                  <a:cubicBezTo>
                    <a:pt x="9070" y="1771"/>
                    <a:pt x="8279" y="1315"/>
                    <a:pt x="7489" y="889"/>
                  </a:cubicBezTo>
                  <a:cubicBezTo>
                    <a:pt x="6699" y="494"/>
                    <a:pt x="5878" y="99"/>
                    <a:pt x="4996" y="8"/>
                  </a:cubicBezTo>
                  <a:cubicBezTo>
                    <a:pt x="4929" y="3"/>
                    <a:pt x="4861" y="1"/>
                    <a:pt x="47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0"/>
            <p:cNvSpPr/>
            <p:nvPr/>
          </p:nvSpPr>
          <p:spPr>
            <a:xfrm>
              <a:off x="5578650" y="2210050"/>
              <a:ext cx="208225" cy="436200"/>
            </a:xfrm>
            <a:custGeom>
              <a:avLst/>
              <a:gdLst/>
              <a:ahLst/>
              <a:cxnLst/>
              <a:rect l="l" t="t" r="r" b="b"/>
              <a:pathLst>
                <a:path w="8329" h="17448" extrusionOk="0">
                  <a:moveTo>
                    <a:pt x="213" y="0"/>
                  </a:moveTo>
                  <a:cubicBezTo>
                    <a:pt x="61" y="31"/>
                    <a:pt x="0" y="31"/>
                    <a:pt x="0" y="61"/>
                  </a:cubicBezTo>
                  <a:cubicBezTo>
                    <a:pt x="0" y="61"/>
                    <a:pt x="60" y="49"/>
                    <a:pt x="175" y="49"/>
                  </a:cubicBezTo>
                  <a:cubicBezTo>
                    <a:pt x="318" y="49"/>
                    <a:pt x="547" y="68"/>
                    <a:pt x="851" y="152"/>
                  </a:cubicBezTo>
                  <a:cubicBezTo>
                    <a:pt x="1368" y="304"/>
                    <a:pt x="2128" y="730"/>
                    <a:pt x="2644" y="1581"/>
                  </a:cubicBezTo>
                  <a:cubicBezTo>
                    <a:pt x="3161" y="2432"/>
                    <a:pt x="3344" y="3648"/>
                    <a:pt x="3222" y="4955"/>
                  </a:cubicBezTo>
                  <a:cubicBezTo>
                    <a:pt x="3100" y="6262"/>
                    <a:pt x="2675" y="7691"/>
                    <a:pt x="2644" y="9241"/>
                  </a:cubicBezTo>
                  <a:cubicBezTo>
                    <a:pt x="2614" y="10031"/>
                    <a:pt x="2736" y="10791"/>
                    <a:pt x="3009" y="11490"/>
                  </a:cubicBezTo>
                  <a:cubicBezTo>
                    <a:pt x="3283" y="12189"/>
                    <a:pt x="3739" y="12767"/>
                    <a:pt x="4316" y="13162"/>
                  </a:cubicBezTo>
                  <a:cubicBezTo>
                    <a:pt x="4894" y="13527"/>
                    <a:pt x="5502" y="13739"/>
                    <a:pt x="6018" y="13982"/>
                  </a:cubicBezTo>
                  <a:cubicBezTo>
                    <a:pt x="6565" y="14195"/>
                    <a:pt x="7052" y="14438"/>
                    <a:pt x="7447" y="14773"/>
                  </a:cubicBezTo>
                  <a:cubicBezTo>
                    <a:pt x="7812" y="15077"/>
                    <a:pt x="8055" y="15472"/>
                    <a:pt x="8146" y="15837"/>
                  </a:cubicBezTo>
                  <a:cubicBezTo>
                    <a:pt x="8207" y="16232"/>
                    <a:pt x="8146" y="16566"/>
                    <a:pt x="8055" y="16809"/>
                  </a:cubicBezTo>
                  <a:cubicBezTo>
                    <a:pt x="7812" y="17326"/>
                    <a:pt x="7447" y="17417"/>
                    <a:pt x="7477" y="17448"/>
                  </a:cubicBezTo>
                  <a:cubicBezTo>
                    <a:pt x="7477" y="17448"/>
                    <a:pt x="7569" y="17417"/>
                    <a:pt x="7690" y="17356"/>
                  </a:cubicBezTo>
                  <a:cubicBezTo>
                    <a:pt x="7812" y="17265"/>
                    <a:pt x="7994" y="17113"/>
                    <a:pt x="8116" y="16870"/>
                  </a:cubicBezTo>
                  <a:cubicBezTo>
                    <a:pt x="8237" y="16596"/>
                    <a:pt x="8328" y="16232"/>
                    <a:pt x="8237" y="15837"/>
                  </a:cubicBezTo>
                  <a:cubicBezTo>
                    <a:pt x="8176" y="15411"/>
                    <a:pt x="7903" y="14985"/>
                    <a:pt x="7538" y="14651"/>
                  </a:cubicBezTo>
                  <a:cubicBezTo>
                    <a:pt x="7143" y="14317"/>
                    <a:pt x="6626" y="14043"/>
                    <a:pt x="6110" y="13800"/>
                  </a:cubicBezTo>
                  <a:cubicBezTo>
                    <a:pt x="5562" y="13587"/>
                    <a:pt x="4955" y="13375"/>
                    <a:pt x="4407" y="13010"/>
                  </a:cubicBezTo>
                  <a:cubicBezTo>
                    <a:pt x="3860" y="12645"/>
                    <a:pt x="3435" y="12068"/>
                    <a:pt x="3192" y="11429"/>
                  </a:cubicBezTo>
                  <a:cubicBezTo>
                    <a:pt x="2918" y="10761"/>
                    <a:pt x="2827" y="10001"/>
                    <a:pt x="2827" y="9271"/>
                  </a:cubicBezTo>
                  <a:cubicBezTo>
                    <a:pt x="2888" y="7721"/>
                    <a:pt x="3313" y="6323"/>
                    <a:pt x="3404" y="4985"/>
                  </a:cubicBezTo>
                  <a:cubicBezTo>
                    <a:pt x="3526" y="3648"/>
                    <a:pt x="3344" y="2371"/>
                    <a:pt x="2766" y="1490"/>
                  </a:cubicBezTo>
                  <a:cubicBezTo>
                    <a:pt x="2219" y="639"/>
                    <a:pt x="1429" y="213"/>
                    <a:pt x="881" y="92"/>
                  </a:cubicBezTo>
                  <a:cubicBezTo>
                    <a:pt x="608" y="0"/>
                    <a:pt x="365" y="0"/>
                    <a:pt x="21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0"/>
            <p:cNvSpPr/>
            <p:nvPr/>
          </p:nvSpPr>
          <p:spPr>
            <a:xfrm>
              <a:off x="4973775" y="2089900"/>
              <a:ext cx="591200" cy="178350"/>
            </a:xfrm>
            <a:custGeom>
              <a:avLst/>
              <a:gdLst/>
              <a:ahLst/>
              <a:cxnLst/>
              <a:rect l="l" t="t" r="r" b="b"/>
              <a:pathLst>
                <a:path w="23648" h="7134" extrusionOk="0">
                  <a:moveTo>
                    <a:pt x="2448" y="1"/>
                  </a:moveTo>
                  <a:cubicBezTo>
                    <a:pt x="1972" y="1"/>
                    <a:pt x="1354" y="149"/>
                    <a:pt x="790" y="642"/>
                  </a:cubicBezTo>
                  <a:cubicBezTo>
                    <a:pt x="304" y="1189"/>
                    <a:pt x="0" y="2071"/>
                    <a:pt x="91" y="3044"/>
                  </a:cubicBezTo>
                  <a:cubicBezTo>
                    <a:pt x="152" y="3986"/>
                    <a:pt x="669" y="5019"/>
                    <a:pt x="1550" y="5749"/>
                  </a:cubicBezTo>
                  <a:cubicBezTo>
                    <a:pt x="2432" y="6478"/>
                    <a:pt x="3617" y="6934"/>
                    <a:pt x="4863" y="7086"/>
                  </a:cubicBezTo>
                  <a:cubicBezTo>
                    <a:pt x="5205" y="7119"/>
                    <a:pt x="5552" y="7134"/>
                    <a:pt x="5901" y="7134"/>
                  </a:cubicBezTo>
                  <a:cubicBezTo>
                    <a:pt x="6857" y="7134"/>
                    <a:pt x="7836" y="7021"/>
                    <a:pt x="8815" y="6843"/>
                  </a:cubicBezTo>
                  <a:cubicBezTo>
                    <a:pt x="11003" y="6417"/>
                    <a:pt x="12979" y="5566"/>
                    <a:pt x="14620" y="4594"/>
                  </a:cubicBezTo>
                  <a:cubicBezTo>
                    <a:pt x="15441" y="4107"/>
                    <a:pt x="16231" y="3651"/>
                    <a:pt x="17022" y="3347"/>
                  </a:cubicBezTo>
                  <a:cubicBezTo>
                    <a:pt x="17812" y="3013"/>
                    <a:pt x="18602" y="2892"/>
                    <a:pt x="19301" y="2861"/>
                  </a:cubicBezTo>
                  <a:cubicBezTo>
                    <a:pt x="20730" y="2861"/>
                    <a:pt x="21885" y="3287"/>
                    <a:pt x="22584" y="3651"/>
                  </a:cubicBezTo>
                  <a:cubicBezTo>
                    <a:pt x="23253" y="4001"/>
                    <a:pt x="23588" y="4322"/>
                    <a:pt x="23642" y="4322"/>
                  </a:cubicBezTo>
                  <a:cubicBezTo>
                    <a:pt x="23645" y="4322"/>
                    <a:pt x="23647" y="4321"/>
                    <a:pt x="23648" y="4320"/>
                  </a:cubicBezTo>
                  <a:cubicBezTo>
                    <a:pt x="23648" y="4320"/>
                    <a:pt x="23314" y="3986"/>
                    <a:pt x="22614" y="3591"/>
                  </a:cubicBezTo>
                  <a:cubicBezTo>
                    <a:pt x="21915" y="3196"/>
                    <a:pt x="20760" y="2740"/>
                    <a:pt x="19301" y="2740"/>
                  </a:cubicBezTo>
                  <a:cubicBezTo>
                    <a:pt x="18572" y="2740"/>
                    <a:pt x="17751" y="2861"/>
                    <a:pt x="16961" y="3196"/>
                  </a:cubicBezTo>
                  <a:cubicBezTo>
                    <a:pt x="16140" y="3499"/>
                    <a:pt x="15350" y="3955"/>
                    <a:pt x="14529" y="4442"/>
                  </a:cubicBezTo>
                  <a:cubicBezTo>
                    <a:pt x="12888" y="5414"/>
                    <a:pt x="10942" y="6235"/>
                    <a:pt x="8784" y="6630"/>
                  </a:cubicBezTo>
                  <a:cubicBezTo>
                    <a:pt x="7817" y="6806"/>
                    <a:pt x="6850" y="6934"/>
                    <a:pt x="5929" y="6934"/>
                  </a:cubicBezTo>
                  <a:cubicBezTo>
                    <a:pt x="5576" y="6934"/>
                    <a:pt x="5230" y="6915"/>
                    <a:pt x="4894" y="6873"/>
                  </a:cubicBezTo>
                  <a:cubicBezTo>
                    <a:pt x="3648" y="6752"/>
                    <a:pt x="2492" y="6326"/>
                    <a:pt x="1672" y="5597"/>
                  </a:cubicBezTo>
                  <a:cubicBezTo>
                    <a:pt x="821" y="4898"/>
                    <a:pt x="304" y="3955"/>
                    <a:pt x="243" y="3013"/>
                  </a:cubicBezTo>
                  <a:cubicBezTo>
                    <a:pt x="152" y="2101"/>
                    <a:pt x="426" y="1281"/>
                    <a:pt x="882" y="733"/>
                  </a:cubicBezTo>
                  <a:cubicBezTo>
                    <a:pt x="1439" y="227"/>
                    <a:pt x="2080" y="79"/>
                    <a:pt x="2543" y="79"/>
                  </a:cubicBezTo>
                  <a:cubicBezTo>
                    <a:pt x="2635" y="79"/>
                    <a:pt x="2720" y="85"/>
                    <a:pt x="2796" y="95"/>
                  </a:cubicBezTo>
                  <a:cubicBezTo>
                    <a:pt x="3283" y="156"/>
                    <a:pt x="3526" y="308"/>
                    <a:pt x="3526" y="308"/>
                  </a:cubicBezTo>
                  <a:cubicBezTo>
                    <a:pt x="3556" y="278"/>
                    <a:pt x="3496" y="247"/>
                    <a:pt x="3374" y="217"/>
                  </a:cubicBezTo>
                  <a:cubicBezTo>
                    <a:pt x="3313" y="186"/>
                    <a:pt x="3222" y="156"/>
                    <a:pt x="3131" y="126"/>
                  </a:cubicBezTo>
                  <a:cubicBezTo>
                    <a:pt x="3040" y="95"/>
                    <a:pt x="2948" y="65"/>
                    <a:pt x="2827" y="34"/>
                  </a:cubicBezTo>
                  <a:cubicBezTo>
                    <a:pt x="2716" y="14"/>
                    <a:pt x="2588" y="1"/>
                    <a:pt x="244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0"/>
            <p:cNvSpPr/>
            <p:nvPr/>
          </p:nvSpPr>
          <p:spPr>
            <a:xfrm>
              <a:off x="5116625" y="2014000"/>
              <a:ext cx="460525" cy="182400"/>
            </a:xfrm>
            <a:custGeom>
              <a:avLst/>
              <a:gdLst/>
              <a:ahLst/>
              <a:cxnLst/>
              <a:rect l="l" t="t" r="r" b="b"/>
              <a:pathLst>
                <a:path w="18421" h="7296" extrusionOk="0">
                  <a:moveTo>
                    <a:pt x="61" y="0"/>
                  </a:moveTo>
                  <a:cubicBezTo>
                    <a:pt x="61" y="1"/>
                    <a:pt x="0" y="335"/>
                    <a:pt x="183" y="912"/>
                  </a:cubicBezTo>
                  <a:cubicBezTo>
                    <a:pt x="365" y="1459"/>
                    <a:pt x="851" y="2219"/>
                    <a:pt x="1763" y="2797"/>
                  </a:cubicBezTo>
                  <a:cubicBezTo>
                    <a:pt x="2219" y="3070"/>
                    <a:pt x="2736" y="3314"/>
                    <a:pt x="3344" y="3466"/>
                  </a:cubicBezTo>
                  <a:cubicBezTo>
                    <a:pt x="3749" y="3547"/>
                    <a:pt x="4182" y="3587"/>
                    <a:pt x="4632" y="3587"/>
                  </a:cubicBezTo>
                  <a:cubicBezTo>
                    <a:pt x="4857" y="3587"/>
                    <a:pt x="5087" y="3577"/>
                    <a:pt x="5320" y="3557"/>
                  </a:cubicBezTo>
                  <a:cubicBezTo>
                    <a:pt x="6718" y="3466"/>
                    <a:pt x="8177" y="2979"/>
                    <a:pt x="9727" y="2584"/>
                  </a:cubicBezTo>
                  <a:cubicBezTo>
                    <a:pt x="10699" y="2331"/>
                    <a:pt x="11672" y="2153"/>
                    <a:pt x="12596" y="2153"/>
                  </a:cubicBezTo>
                  <a:cubicBezTo>
                    <a:pt x="13117" y="2153"/>
                    <a:pt x="13622" y="2210"/>
                    <a:pt x="14104" y="2341"/>
                  </a:cubicBezTo>
                  <a:cubicBezTo>
                    <a:pt x="15411" y="2675"/>
                    <a:pt x="16444" y="3466"/>
                    <a:pt x="17083" y="4256"/>
                  </a:cubicBezTo>
                  <a:cubicBezTo>
                    <a:pt x="17721" y="5046"/>
                    <a:pt x="18055" y="5836"/>
                    <a:pt x="18207" y="6414"/>
                  </a:cubicBezTo>
                  <a:cubicBezTo>
                    <a:pt x="18359" y="6961"/>
                    <a:pt x="18390" y="7295"/>
                    <a:pt x="18420" y="7295"/>
                  </a:cubicBezTo>
                  <a:cubicBezTo>
                    <a:pt x="18420" y="7295"/>
                    <a:pt x="18420" y="7204"/>
                    <a:pt x="18390" y="7052"/>
                  </a:cubicBezTo>
                  <a:cubicBezTo>
                    <a:pt x="18390" y="6900"/>
                    <a:pt x="18359" y="6657"/>
                    <a:pt x="18299" y="6383"/>
                  </a:cubicBezTo>
                  <a:cubicBezTo>
                    <a:pt x="18147" y="5806"/>
                    <a:pt x="17843" y="5016"/>
                    <a:pt x="17174" y="4165"/>
                  </a:cubicBezTo>
                  <a:cubicBezTo>
                    <a:pt x="16536" y="3344"/>
                    <a:pt x="15502" y="2493"/>
                    <a:pt x="14134" y="2128"/>
                  </a:cubicBezTo>
                  <a:cubicBezTo>
                    <a:pt x="13642" y="1997"/>
                    <a:pt x="13122" y="1940"/>
                    <a:pt x="12586" y="1940"/>
                  </a:cubicBezTo>
                  <a:cubicBezTo>
                    <a:pt x="11636" y="1940"/>
                    <a:pt x="10639" y="2118"/>
                    <a:pt x="9666" y="2371"/>
                  </a:cubicBezTo>
                  <a:cubicBezTo>
                    <a:pt x="8116" y="2766"/>
                    <a:pt x="6687" y="3253"/>
                    <a:pt x="5320" y="3374"/>
                  </a:cubicBezTo>
                  <a:cubicBezTo>
                    <a:pt x="5087" y="3395"/>
                    <a:pt x="4860" y="3405"/>
                    <a:pt x="4640" y="3405"/>
                  </a:cubicBezTo>
                  <a:cubicBezTo>
                    <a:pt x="4198" y="3405"/>
                    <a:pt x="3780" y="3364"/>
                    <a:pt x="3374" y="3283"/>
                  </a:cubicBezTo>
                  <a:cubicBezTo>
                    <a:pt x="2797" y="3162"/>
                    <a:pt x="2280" y="2949"/>
                    <a:pt x="1824" y="2675"/>
                  </a:cubicBezTo>
                  <a:cubicBezTo>
                    <a:pt x="943" y="2128"/>
                    <a:pt x="456" y="1399"/>
                    <a:pt x="244" y="882"/>
                  </a:cubicBezTo>
                  <a:cubicBezTo>
                    <a:pt x="61" y="335"/>
                    <a:pt x="61" y="1"/>
                    <a:pt x="6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0"/>
            <p:cNvSpPr/>
            <p:nvPr/>
          </p:nvSpPr>
          <p:spPr>
            <a:xfrm>
              <a:off x="5163725" y="2630150"/>
              <a:ext cx="75275" cy="62750"/>
            </a:xfrm>
            <a:custGeom>
              <a:avLst/>
              <a:gdLst/>
              <a:ahLst/>
              <a:cxnLst/>
              <a:rect l="l" t="t" r="r" b="b"/>
              <a:pathLst>
                <a:path w="3011" h="2510" extrusionOk="0">
                  <a:moveTo>
                    <a:pt x="2380" y="1"/>
                  </a:moveTo>
                  <a:cubicBezTo>
                    <a:pt x="2284" y="1"/>
                    <a:pt x="2186" y="18"/>
                    <a:pt x="2098" y="36"/>
                  </a:cubicBezTo>
                  <a:cubicBezTo>
                    <a:pt x="1399" y="157"/>
                    <a:pt x="700" y="279"/>
                    <a:pt x="1" y="431"/>
                  </a:cubicBezTo>
                  <a:lnTo>
                    <a:pt x="92" y="583"/>
                  </a:lnTo>
                  <a:cubicBezTo>
                    <a:pt x="183" y="947"/>
                    <a:pt x="244" y="1343"/>
                    <a:pt x="426" y="1707"/>
                  </a:cubicBezTo>
                  <a:cubicBezTo>
                    <a:pt x="578" y="2072"/>
                    <a:pt x="882" y="2376"/>
                    <a:pt x="1278" y="2467"/>
                  </a:cubicBezTo>
                  <a:cubicBezTo>
                    <a:pt x="1370" y="2496"/>
                    <a:pt x="1466" y="2509"/>
                    <a:pt x="1562" y="2509"/>
                  </a:cubicBezTo>
                  <a:cubicBezTo>
                    <a:pt x="1876" y="2509"/>
                    <a:pt x="2193" y="2366"/>
                    <a:pt x="2402" y="2133"/>
                  </a:cubicBezTo>
                  <a:cubicBezTo>
                    <a:pt x="2706" y="1829"/>
                    <a:pt x="2889" y="1434"/>
                    <a:pt x="2949" y="1008"/>
                  </a:cubicBezTo>
                  <a:cubicBezTo>
                    <a:pt x="3010" y="644"/>
                    <a:pt x="2949" y="157"/>
                    <a:pt x="2585" y="36"/>
                  </a:cubicBezTo>
                  <a:cubicBezTo>
                    <a:pt x="2520" y="10"/>
                    <a:pt x="2451" y="1"/>
                    <a:pt x="2380"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0"/>
            <p:cNvSpPr/>
            <p:nvPr/>
          </p:nvSpPr>
          <p:spPr>
            <a:xfrm>
              <a:off x="5156125" y="2628000"/>
              <a:ext cx="91225" cy="67650"/>
            </a:xfrm>
            <a:custGeom>
              <a:avLst/>
              <a:gdLst/>
              <a:ahLst/>
              <a:cxnLst/>
              <a:rect l="l" t="t" r="r" b="b"/>
              <a:pathLst>
                <a:path w="3649" h="2706" extrusionOk="0">
                  <a:moveTo>
                    <a:pt x="3041" y="0"/>
                  </a:moveTo>
                  <a:cubicBezTo>
                    <a:pt x="2889" y="0"/>
                    <a:pt x="2767" y="0"/>
                    <a:pt x="2645" y="30"/>
                  </a:cubicBezTo>
                  <a:cubicBezTo>
                    <a:pt x="2524" y="30"/>
                    <a:pt x="2433" y="61"/>
                    <a:pt x="2311" y="61"/>
                  </a:cubicBezTo>
                  <a:cubicBezTo>
                    <a:pt x="1855" y="122"/>
                    <a:pt x="1430" y="152"/>
                    <a:pt x="1095" y="213"/>
                  </a:cubicBezTo>
                  <a:cubicBezTo>
                    <a:pt x="427" y="304"/>
                    <a:pt x="1" y="395"/>
                    <a:pt x="1" y="426"/>
                  </a:cubicBezTo>
                  <a:cubicBezTo>
                    <a:pt x="1" y="461"/>
                    <a:pt x="147" y="476"/>
                    <a:pt x="409" y="476"/>
                  </a:cubicBezTo>
                  <a:cubicBezTo>
                    <a:pt x="593" y="476"/>
                    <a:pt x="836" y="469"/>
                    <a:pt x="1126" y="456"/>
                  </a:cubicBezTo>
                  <a:cubicBezTo>
                    <a:pt x="1460" y="456"/>
                    <a:pt x="1886" y="426"/>
                    <a:pt x="2341" y="395"/>
                  </a:cubicBezTo>
                  <a:cubicBezTo>
                    <a:pt x="2463" y="365"/>
                    <a:pt x="2585" y="365"/>
                    <a:pt x="2676" y="365"/>
                  </a:cubicBezTo>
                  <a:cubicBezTo>
                    <a:pt x="2797" y="334"/>
                    <a:pt x="2949" y="334"/>
                    <a:pt x="3041" y="334"/>
                  </a:cubicBezTo>
                  <a:cubicBezTo>
                    <a:pt x="3101" y="334"/>
                    <a:pt x="3101" y="334"/>
                    <a:pt x="3162" y="456"/>
                  </a:cubicBezTo>
                  <a:cubicBezTo>
                    <a:pt x="3193" y="547"/>
                    <a:pt x="3223" y="669"/>
                    <a:pt x="3223" y="790"/>
                  </a:cubicBezTo>
                  <a:cubicBezTo>
                    <a:pt x="3284" y="1246"/>
                    <a:pt x="3101" y="1702"/>
                    <a:pt x="2797" y="2006"/>
                  </a:cubicBezTo>
                  <a:cubicBezTo>
                    <a:pt x="2524" y="2310"/>
                    <a:pt x="2129" y="2432"/>
                    <a:pt x="1825" y="2462"/>
                  </a:cubicBezTo>
                  <a:cubicBezTo>
                    <a:pt x="1793" y="2464"/>
                    <a:pt x="1762" y="2464"/>
                    <a:pt x="1731" y="2464"/>
                  </a:cubicBezTo>
                  <a:cubicBezTo>
                    <a:pt x="1183" y="2464"/>
                    <a:pt x="880" y="2241"/>
                    <a:pt x="784" y="2241"/>
                  </a:cubicBezTo>
                  <a:cubicBezTo>
                    <a:pt x="774" y="2241"/>
                    <a:pt x="766" y="2244"/>
                    <a:pt x="761" y="2249"/>
                  </a:cubicBezTo>
                  <a:cubicBezTo>
                    <a:pt x="761" y="2280"/>
                    <a:pt x="822" y="2371"/>
                    <a:pt x="1004" y="2462"/>
                  </a:cubicBezTo>
                  <a:cubicBezTo>
                    <a:pt x="1186" y="2584"/>
                    <a:pt x="1460" y="2705"/>
                    <a:pt x="1825" y="2705"/>
                  </a:cubicBezTo>
                  <a:cubicBezTo>
                    <a:pt x="2189" y="2705"/>
                    <a:pt x="2676" y="2584"/>
                    <a:pt x="3041" y="2249"/>
                  </a:cubicBezTo>
                  <a:cubicBezTo>
                    <a:pt x="3405" y="1885"/>
                    <a:pt x="3648" y="1337"/>
                    <a:pt x="3588" y="760"/>
                  </a:cubicBezTo>
                  <a:cubicBezTo>
                    <a:pt x="3557" y="608"/>
                    <a:pt x="3527" y="456"/>
                    <a:pt x="3466" y="334"/>
                  </a:cubicBezTo>
                  <a:cubicBezTo>
                    <a:pt x="3436" y="243"/>
                    <a:pt x="3405" y="152"/>
                    <a:pt x="3314" y="91"/>
                  </a:cubicBezTo>
                  <a:cubicBezTo>
                    <a:pt x="3223" y="0"/>
                    <a:pt x="3132" y="0"/>
                    <a:pt x="30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0"/>
            <p:cNvSpPr/>
            <p:nvPr/>
          </p:nvSpPr>
          <p:spPr>
            <a:xfrm>
              <a:off x="5118900" y="2838475"/>
              <a:ext cx="198350" cy="51600"/>
            </a:xfrm>
            <a:custGeom>
              <a:avLst/>
              <a:gdLst/>
              <a:ahLst/>
              <a:cxnLst/>
              <a:rect l="l" t="t" r="r" b="b"/>
              <a:pathLst>
                <a:path w="7934" h="2064" extrusionOk="0">
                  <a:moveTo>
                    <a:pt x="396" y="1"/>
                  </a:moveTo>
                  <a:lnTo>
                    <a:pt x="1" y="1855"/>
                  </a:lnTo>
                  <a:cubicBezTo>
                    <a:pt x="829" y="2002"/>
                    <a:pt x="1597" y="2063"/>
                    <a:pt x="2302" y="2063"/>
                  </a:cubicBezTo>
                  <a:cubicBezTo>
                    <a:pt x="5967" y="2063"/>
                    <a:pt x="7934" y="396"/>
                    <a:pt x="7934" y="396"/>
                  </a:cubicBezTo>
                  <a:lnTo>
                    <a:pt x="7934" y="396"/>
                  </a:lnTo>
                  <a:cubicBezTo>
                    <a:pt x="6943" y="680"/>
                    <a:pt x="5944" y="784"/>
                    <a:pt x="5011" y="784"/>
                  </a:cubicBezTo>
                  <a:cubicBezTo>
                    <a:pt x="2453" y="784"/>
                    <a:pt x="396" y="1"/>
                    <a:pt x="396"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0"/>
            <p:cNvSpPr/>
            <p:nvPr/>
          </p:nvSpPr>
          <p:spPr>
            <a:xfrm>
              <a:off x="4884850" y="4076750"/>
              <a:ext cx="389850" cy="123575"/>
            </a:xfrm>
            <a:custGeom>
              <a:avLst/>
              <a:gdLst/>
              <a:ahLst/>
              <a:cxnLst/>
              <a:rect l="l" t="t" r="r" b="b"/>
              <a:pathLst>
                <a:path w="15594" h="4943" extrusionOk="0">
                  <a:moveTo>
                    <a:pt x="3264" y="1"/>
                  </a:moveTo>
                  <a:cubicBezTo>
                    <a:pt x="2976" y="1"/>
                    <a:pt x="2706" y="14"/>
                    <a:pt x="2463" y="14"/>
                  </a:cubicBezTo>
                  <a:cubicBezTo>
                    <a:pt x="2068" y="14"/>
                    <a:pt x="1733" y="75"/>
                    <a:pt x="1429" y="75"/>
                  </a:cubicBezTo>
                  <a:cubicBezTo>
                    <a:pt x="1125" y="106"/>
                    <a:pt x="882" y="136"/>
                    <a:pt x="669" y="166"/>
                  </a:cubicBezTo>
                  <a:cubicBezTo>
                    <a:pt x="244" y="227"/>
                    <a:pt x="1" y="288"/>
                    <a:pt x="31" y="288"/>
                  </a:cubicBezTo>
                  <a:cubicBezTo>
                    <a:pt x="31" y="297"/>
                    <a:pt x="49" y="301"/>
                    <a:pt x="86" y="301"/>
                  </a:cubicBezTo>
                  <a:cubicBezTo>
                    <a:pt x="174" y="301"/>
                    <a:pt x="369" y="279"/>
                    <a:pt x="669" y="258"/>
                  </a:cubicBezTo>
                  <a:cubicBezTo>
                    <a:pt x="882" y="227"/>
                    <a:pt x="1156" y="197"/>
                    <a:pt x="1460" y="197"/>
                  </a:cubicBezTo>
                  <a:cubicBezTo>
                    <a:pt x="1653" y="175"/>
                    <a:pt x="1892" y="154"/>
                    <a:pt x="2145" y="154"/>
                  </a:cubicBezTo>
                  <a:cubicBezTo>
                    <a:pt x="2249" y="154"/>
                    <a:pt x="2356" y="157"/>
                    <a:pt x="2463" y="166"/>
                  </a:cubicBezTo>
                  <a:cubicBezTo>
                    <a:pt x="2858" y="166"/>
                    <a:pt x="3253" y="166"/>
                    <a:pt x="3709" y="197"/>
                  </a:cubicBezTo>
                  <a:cubicBezTo>
                    <a:pt x="4135" y="197"/>
                    <a:pt x="4621" y="258"/>
                    <a:pt x="5107" y="318"/>
                  </a:cubicBezTo>
                  <a:cubicBezTo>
                    <a:pt x="6110" y="440"/>
                    <a:pt x="7205" y="653"/>
                    <a:pt x="8299" y="987"/>
                  </a:cubicBezTo>
                  <a:cubicBezTo>
                    <a:pt x="9393" y="1321"/>
                    <a:pt x="10426" y="1747"/>
                    <a:pt x="11308" y="2172"/>
                  </a:cubicBezTo>
                  <a:cubicBezTo>
                    <a:pt x="11764" y="2385"/>
                    <a:pt x="12189" y="2598"/>
                    <a:pt x="12585" y="2841"/>
                  </a:cubicBezTo>
                  <a:cubicBezTo>
                    <a:pt x="12949" y="3054"/>
                    <a:pt x="13314" y="3297"/>
                    <a:pt x="13618" y="3480"/>
                  </a:cubicBezTo>
                  <a:cubicBezTo>
                    <a:pt x="13952" y="3692"/>
                    <a:pt x="14196" y="3905"/>
                    <a:pt x="14439" y="4087"/>
                  </a:cubicBezTo>
                  <a:cubicBezTo>
                    <a:pt x="14712" y="4239"/>
                    <a:pt x="14895" y="4422"/>
                    <a:pt x="15077" y="4543"/>
                  </a:cubicBezTo>
                  <a:cubicBezTo>
                    <a:pt x="15355" y="4794"/>
                    <a:pt x="15557" y="4942"/>
                    <a:pt x="15589" y="4942"/>
                  </a:cubicBezTo>
                  <a:cubicBezTo>
                    <a:pt x="15592" y="4942"/>
                    <a:pt x="15594" y="4941"/>
                    <a:pt x="15594" y="4938"/>
                  </a:cubicBezTo>
                  <a:cubicBezTo>
                    <a:pt x="15594" y="4938"/>
                    <a:pt x="15411" y="4787"/>
                    <a:pt x="15107" y="4483"/>
                  </a:cubicBezTo>
                  <a:cubicBezTo>
                    <a:pt x="14955" y="4361"/>
                    <a:pt x="14773" y="4179"/>
                    <a:pt x="14530" y="3996"/>
                  </a:cubicBezTo>
                  <a:cubicBezTo>
                    <a:pt x="14287" y="3814"/>
                    <a:pt x="14013" y="3601"/>
                    <a:pt x="13709" y="3388"/>
                  </a:cubicBezTo>
                  <a:cubicBezTo>
                    <a:pt x="13375" y="3145"/>
                    <a:pt x="13040" y="2932"/>
                    <a:pt x="12645" y="2689"/>
                  </a:cubicBezTo>
                  <a:cubicBezTo>
                    <a:pt x="12281" y="2446"/>
                    <a:pt x="11855" y="2233"/>
                    <a:pt x="11399" y="1990"/>
                  </a:cubicBezTo>
                  <a:cubicBezTo>
                    <a:pt x="10487" y="1565"/>
                    <a:pt x="9454" y="1139"/>
                    <a:pt x="8360" y="805"/>
                  </a:cubicBezTo>
                  <a:cubicBezTo>
                    <a:pt x="7235" y="470"/>
                    <a:pt x="6141" y="258"/>
                    <a:pt x="5138" y="136"/>
                  </a:cubicBezTo>
                  <a:cubicBezTo>
                    <a:pt x="4621" y="75"/>
                    <a:pt x="4165" y="14"/>
                    <a:pt x="3709" y="14"/>
                  </a:cubicBezTo>
                  <a:cubicBezTo>
                    <a:pt x="3557" y="4"/>
                    <a:pt x="3408" y="1"/>
                    <a:pt x="3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0"/>
            <p:cNvSpPr/>
            <p:nvPr/>
          </p:nvSpPr>
          <p:spPr>
            <a:xfrm>
              <a:off x="5080900" y="3020100"/>
              <a:ext cx="25" cy="25"/>
            </a:xfrm>
            <a:custGeom>
              <a:avLst/>
              <a:gdLst/>
              <a:ahLst/>
              <a:cxnLst/>
              <a:rect l="l" t="t" r="r" b="b"/>
              <a:pathLst>
                <a:path w="1" h="1" fill="none" extrusionOk="0">
                  <a:moveTo>
                    <a:pt x="1" y="0"/>
                  </a:moveTo>
                  <a:close/>
                </a:path>
              </a:pathLst>
            </a:custGeom>
            <a:noFill/>
            <a:ln w="75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0"/>
            <p:cNvSpPr/>
            <p:nvPr/>
          </p:nvSpPr>
          <p:spPr>
            <a:xfrm>
              <a:off x="4085450" y="3112050"/>
              <a:ext cx="833625" cy="1113925"/>
            </a:xfrm>
            <a:custGeom>
              <a:avLst/>
              <a:gdLst/>
              <a:ahLst/>
              <a:cxnLst/>
              <a:rect l="l" t="t" r="r" b="b"/>
              <a:pathLst>
                <a:path w="33345" h="44557" extrusionOk="0">
                  <a:moveTo>
                    <a:pt x="33345" y="0"/>
                  </a:moveTo>
                  <a:cubicBezTo>
                    <a:pt x="30974" y="578"/>
                    <a:pt x="29545" y="5441"/>
                    <a:pt x="28360" y="10517"/>
                  </a:cubicBezTo>
                  <a:lnTo>
                    <a:pt x="25229" y="24013"/>
                  </a:lnTo>
                  <a:lnTo>
                    <a:pt x="8116" y="3465"/>
                  </a:lnTo>
                  <a:cubicBezTo>
                    <a:pt x="7447" y="3891"/>
                    <a:pt x="882" y="12341"/>
                    <a:pt x="426" y="13222"/>
                  </a:cubicBezTo>
                  <a:cubicBezTo>
                    <a:pt x="0" y="14073"/>
                    <a:pt x="10730" y="33253"/>
                    <a:pt x="10730" y="33253"/>
                  </a:cubicBezTo>
                  <a:cubicBezTo>
                    <a:pt x="10730" y="33253"/>
                    <a:pt x="15320" y="42068"/>
                    <a:pt x="17873" y="43344"/>
                  </a:cubicBezTo>
                  <a:cubicBezTo>
                    <a:pt x="19628" y="44215"/>
                    <a:pt x="21302" y="44556"/>
                    <a:pt x="22847" y="44556"/>
                  </a:cubicBezTo>
                  <a:cubicBezTo>
                    <a:pt x="28417" y="44556"/>
                    <a:pt x="32311" y="40122"/>
                    <a:pt x="32311" y="40122"/>
                  </a:cubicBezTo>
                  <a:lnTo>
                    <a:pt x="33345" y="1550"/>
                  </a:lnTo>
                  <a:lnTo>
                    <a:pt x="333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0"/>
            <p:cNvSpPr/>
            <p:nvPr/>
          </p:nvSpPr>
          <p:spPr>
            <a:xfrm>
              <a:off x="4882575" y="2995850"/>
              <a:ext cx="1287275" cy="1465025"/>
            </a:xfrm>
            <a:custGeom>
              <a:avLst/>
              <a:gdLst/>
              <a:ahLst/>
              <a:cxnLst/>
              <a:rect l="l" t="t" r="r" b="b"/>
              <a:pathLst>
                <a:path w="51491" h="58601" extrusionOk="0">
                  <a:moveTo>
                    <a:pt x="14177" y="0"/>
                  </a:moveTo>
                  <a:cubicBezTo>
                    <a:pt x="11348" y="0"/>
                    <a:pt x="8728" y="246"/>
                    <a:pt x="7356" y="1001"/>
                  </a:cubicBezTo>
                  <a:cubicBezTo>
                    <a:pt x="1034" y="4496"/>
                    <a:pt x="608" y="5043"/>
                    <a:pt x="608" y="5043"/>
                  </a:cubicBezTo>
                  <a:lnTo>
                    <a:pt x="244" y="40667"/>
                  </a:lnTo>
                  <a:lnTo>
                    <a:pt x="1" y="58600"/>
                  </a:lnTo>
                  <a:lnTo>
                    <a:pt x="36719" y="57992"/>
                  </a:lnTo>
                  <a:lnTo>
                    <a:pt x="35715" y="46077"/>
                  </a:lnTo>
                  <a:lnTo>
                    <a:pt x="34560" y="37749"/>
                  </a:lnTo>
                  <a:lnTo>
                    <a:pt x="36931" y="42886"/>
                  </a:lnTo>
                  <a:lnTo>
                    <a:pt x="51491" y="43190"/>
                  </a:lnTo>
                  <a:cubicBezTo>
                    <a:pt x="51491" y="43190"/>
                    <a:pt x="42950" y="18265"/>
                    <a:pt x="41795" y="14891"/>
                  </a:cubicBezTo>
                  <a:cubicBezTo>
                    <a:pt x="38573" y="5621"/>
                    <a:pt x="31612" y="2034"/>
                    <a:pt x="25411" y="849"/>
                  </a:cubicBezTo>
                  <a:cubicBezTo>
                    <a:pt x="25411" y="849"/>
                    <a:pt x="19435" y="0"/>
                    <a:pt x="141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0"/>
            <p:cNvSpPr/>
            <p:nvPr/>
          </p:nvSpPr>
          <p:spPr>
            <a:xfrm>
              <a:off x="5066475" y="2891625"/>
              <a:ext cx="456725" cy="356450"/>
            </a:xfrm>
            <a:custGeom>
              <a:avLst/>
              <a:gdLst/>
              <a:ahLst/>
              <a:cxnLst/>
              <a:rect l="l" t="t" r="r" b="b"/>
              <a:pathLst>
                <a:path w="18269" h="14258" extrusionOk="0">
                  <a:moveTo>
                    <a:pt x="2162" y="0"/>
                  </a:moveTo>
                  <a:cubicBezTo>
                    <a:pt x="1730" y="0"/>
                    <a:pt x="1364" y="326"/>
                    <a:pt x="1277" y="762"/>
                  </a:cubicBezTo>
                  <a:lnTo>
                    <a:pt x="122" y="8270"/>
                  </a:lnTo>
                  <a:lnTo>
                    <a:pt x="0" y="9030"/>
                  </a:lnTo>
                  <a:lnTo>
                    <a:pt x="6870" y="14258"/>
                  </a:lnTo>
                  <a:lnTo>
                    <a:pt x="13374" y="13255"/>
                  </a:lnTo>
                  <a:lnTo>
                    <a:pt x="17873" y="7358"/>
                  </a:lnTo>
                  <a:lnTo>
                    <a:pt x="18207" y="3011"/>
                  </a:lnTo>
                  <a:cubicBezTo>
                    <a:pt x="18268" y="2100"/>
                    <a:pt x="17599" y="1309"/>
                    <a:pt x="16688" y="1218"/>
                  </a:cubicBezTo>
                  <a:lnTo>
                    <a:pt x="2219" y="2"/>
                  </a:lnTo>
                  <a:cubicBezTo>
                    <a:pt x="2200" y="1"/>
                    <a:pt x="2181" y="0"/>
                    <a:pt x="21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0"/>
            <p:cNvSpPr/>
            <p:nvPr/>
          </p:nvSpPr>
          <p:spPr>
            <a:xfrm>
              <a:off x="4882575" y="3470700"/>
              <a:ext cx="4575" cy="656575"/>
            </a:xfrm>
            <a:custGeom>
              <a:avLst/>
              <a:gdLst/>
              <a:ahLst/>
              <a:cxnLst/>
              <a:rect l="l" t="t" r="r" b="b"/>
              <a:pathLst>
                <a:path w="183" h="26263" extrusionOk="0">
                  <a:moveTo>
                    <a:pt x="92" y="1"/>
                  </a:moveTo>
                  <a:cubicBezTo>
                    <a:pt x="31" y="1"/>
                    <a:pt x="1" y="5867"/>
                    <a:pt x="1" y="13132"/>
                  </a:cubicBezTo>
                  <a:cubicBezTo>
                    <a:pt x="1" y="20366"/>
                    <a:pt x="31" y="26263"/>
                    <a:pt x="92" y="26263"/>
                  </a:cubicBezTo>
                  <a:cubicBezTo>
                    <a:pt x="153" y="26263"/>
                    <a:pt x="183" y="20396"/>
                    <a:pt x="183" y="13132"/>
                  </a:cubicBezTo>
                  <a:cubicBezTo>
                    <a:pt x="183" y="5867"/>
                    <a:pt x="153" y="1"/>
                    <a:pt x="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0"/>
            <p:cNvSpPr/>
            <p:nvPr/>
          </p:nvSpPr>
          <p:spPr>
            <a:xfrm>
              <a:off x="5529250" y="3222225"/>
              <a:ext cx="284975" cy="876175"/>
            </a:xfrm>
            <a:custGeom>
              <a:avLst/>
              <a:gdLst/>
              <a:ahLst/>
              <a:cxnLst/>
              <a:rect l="l" t="t" r="r" b="b"/>
              <a:pathLst>
                <a:path w="11399" h="35047" extrusionOk="0">
                  <a:moveTo>
                    <a:pt x="1307" y="0"/>
                  </a:moveTo>
                  <a:cubicBezTo>
                    <a:pt x="1307" y="0"/>
                    <a:pt x="1277" y="0"/>
                    <a:pt x="1247" y="61"/>
                  </a:cubicBezTo>
                  <a:cubicBezTo>
                    <a:pt x="1186" y="122"/>
                    <a:pt x="1125" y="213"/>
                    <a:pt x="1064" y="304"/>
                  </a:cubicBezTo>
                  <a:cubicBezTo>
                    <a:pt x="1003" y="396"/>
                    <a:pt x="912" y="548"/>
                    <a:pt x="851" y="699"/>
                  </a:cubicBezTo>
                  <a:cubicBezTo>
                    <a:pt x="791" y="791"/>
                    <a:pt x="760" y="882"/>
                    <a:pt x="699" y="973"/>
                  </a:cubicBezTo>
                  <a:cubicBezTo>
                    <a:pt x="669" y="1064"/>
                    <a:pt x="639" y="1155"/>
                    <a:pt x="608" y="1277"/>
                  </a:cubicBezTo>
                  <a:cubicBezTo>
                    <a:pt x="243" y="2158"/>
                    <a:pt x="0" y="3557"/>
                    <a:pt x="31" y="5259"/>
                  </a:cubicBezTo>
                  <a:cubicBezTo>
                    <a:pt x="31" y="6110"/>
                    <a:pt x="91" y="7022"/>
                    <a:pt x="274" y="8025"/>
                  </a:cubicBezTo>
                  <a:cubicBezTo>
                    <a:pt x="426" y="8997"/>
                    <a:pt x="730" y="10061"/>
                    <a:pt x="1216" y="11064"/>
                  </a:cubicBezTo>
                  <a:cubicBezTo>
                    <a:pt x="2067" y="13131"/>
                    <a:pt x="3040" y="15411"/>
                    <a:pt x="4013" y="17812"/>
                  </a:cubicBezTo>
                  <a:cubicBezTo>
                    <a:pt x="6049" y="22554"/>
                    <a:pt x="7873" y="26870"/>
                    <a:pt x="9180" y="30001"/>
                  </a:cubicBezTo>
                  <a:cubicBezTo>
                    <a:pt x="9848" y="31551"/>
                    <a:pt x="10396" y="32797"/>
                    <a:pt x="10791" y="33679"/>
                  </a:cubicBezTo>
                  <a:cubicBezTo>
                    <a:pt x="10973" y="34104"/>
                    <a:pt x="11125" y="34439"/>
                    <a:pt x="11216" y="34682"/>
                  </a:cubicBezTo>
                  <a:cubicBezTo>
                    <a:pt x="11247" y="34803"/>
                    <a:pt x="11307" y="34895"/>
                    <a:pt x="11338" y="34955"/>
                  </a:cubicBezTo>
                  <a:cubicBezTo>
                    <a:pt x="11338" y="34864"/>
                    <a:pt x="11277" y="34773"/>
                    <a:pt x="11247" y="34682"/>
                  </a:cubicBezTo>
                  <a:cubicBezTo>
                    <a:pt x="11156" y="34439"/>
                    <a:pt x="11004" y="34104"/>
                    <a:pt x="10852" y="33679"/>
                  </a:cubicBezTo>
                  <a:cubicBezTo>
                    <a:pt x="10487" y="32767"/>
                    <a:pt x="9970" y="31521"/>
                    <a:pt x="9301" y="29940"/>
                  </a:cubicBezTo>
                  <a:cubicBezTo>
                    <a:pt x="7994" y="26809"/>
                    <a:pt x="6201" y="22493"/>
                    <a:pt x="4195" y="17721"/>
                  </a:cubicBezTo>
                  <a:cubicBezTo>
                    <a:pt x="3192" y="15350"/>
                    <a:pt x="2250" y="13070"/>
                    <a:pt x="1368" y="11004"/>
                  </a:cubicBezTo>
                  <a:cubicBezTo>
                    <a:pt x="426" y="8967"/>
                    <a:pt x="213" y="6931"/>
                    <a:pt x="152" y="5259"/>
                  </a:cubicBezTo>
                  <a:cubicBezTo>
                    <a:pt x="122" y="3557"/>
                    <a:pt x="365" y="2189"/>
                    <a:pt x="669" y="1307"/>
                  </a:cubicBezTo>
                  <a:cubicBezTo>
                    <a:pt x="973" y="426"/>
                    <a:pt x="1338" y="0"/>
                    <a:pt x="1307" y="0"/>
                  </a:cubicBezTo>
                  <a:close/>
                  <a:moveTo>
                    <a:pt x="11338" y="34955"/>
                  </a:moveTo>
                  <a:lnTo>
                    <a:pt x="11338" y="34955"/>
                  </a:lnTo>
                  <a:cubicBezTo>
                    <a:pt x="11368" y="35016"/>
                    <a:pt x="11368" y="35046"/>
                    <a:pt x="11368" y="35046"/>
                  </a:cubicBezTo>
                  <a:cubicBezTo>
                    <a:pt x="11399" y="35046"/>
                    <a:pt x="11368" y="35016"/>
                    <a:pt x="11338" y="34955"/>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0"/>
            <p:cNvSpPr/>
            <p:nvPr/>
          </p:nvSpPr>
          <p:spPr>
            <a:xfrm>
              <a:off x="4814175" y="3049725"/>
              <a:ext cx="816150" cy="324875"/>
            </a:xfrm>
            <a:custGeom>
              <a:avLst/>
              <a:gdLst/>
              <a:ahLst/>
              <a:cxnLst/>
              <a:rect l="l" t="t" r="r" b="b"/>
              <a:pathLst>
                <a:path w="32646" h="12995" extrusionOk="0">
                  <a:moveTo>
                    <a:pt x="11811" y="5688"/>
                  </a:moveTo>
                  <a:cubicBezTo>
                    <a:pt x="12795" y="6096"/>
                    <a:pt x="13739" y="6718"/>
                    <a:pt x="14469" y="7599"/>
                  </a:cubicBezTo>
                  <a:cubicBezTo>
                    <a:pt x="14743" y="7903"/>
                    <a:pt x="14986" y="8268"/>
                    <a:pt x="15168" y="8633"/>
                  </a:cubicBezTo>
                  <a:cubicBezTo>
                    <a:pt x="15351" y="8967"/>
                    <a:pt x="15472" y="9393"/>
                    <a:pt x="15533" y="9818"/>
                  </a:cubicBezTo>
                  <a:cubicBezTo>
                    <a:pt x="15624" y="10609"/>
                    <a:pt x="15533" y="11551"/>
                    <a:pt x="14956" y="12220"/>
                  </a:cubicBezTo>
                  <a:cubicBezTo>
                    <a:pt x="14682" y="12524"/>
                    <a:pt x="14287" y="12736"/>
                    <a:pt x="13831" y="12767"/>
                  </a:cubicBezTo>
                  <a:cubicBezTo>
                    <a:pt x="13744" y="12779"/>
                    <a:pt x="13657" y="12785"/>
                    <a:pt x="13571" y="12785"/>
                  </a:cubicBezTo>
                  <a:cubicBezTo>
                    <a:pt x="13233" y="12785"/>
                    <a:pt x="12899" y="12693"/>
                    <a:pt x="12585" y="12524"/>
                  </a:cubicBezTo>
                  <a:cubicBezTo>
                    <a:pt x="12190" y="12311"/>
                    <a:pt x="11825" y="12007"/>
                    <a:pt x="11551" y="11642"/>
                  </a:cubicBezTo>
                  <a:cubicBezTo>
                    <a:pt x="11278" y="11277"/>
                    <a:pt x="11065" y="10882"/>
                    <a:pt x="10913" y="10426"/>
                  </a:cubicBezTo>
                  <a:cubicBezTo>
                    <a:pt x="10639" y="9545"/>
                    <a:pt x="10639" y="8603"/>
                    <a:pt x="10883" y="7721"/>
                  </a:cubicBezTo>
                  <a:cubicBezTo>
                    <a:pt x="11061" y="6983"/>
                    <a:pt x="11388" y="6287"/>
                    <a:pt x="11811" y="5688"/>
                  </a:cubicBezTo>
                  <a:close/>
                  <a:moveTo>
                    <a:pt x="32646" y="1"/>
                  </a:moveTo>
                  <a:cubicBezTo>
                    <a:pt x="32645" y="1"/>
                    <a:pt x="32615" y="31"/>
                    <a:pt x="32524" y="61"/>
                  </a:cubicBezTo>
                  <a:cubicBezTo>
                    <a:pt x="32464" y="122"/>
                    <a:pt x="32342" y="213"/>
                    <a:pt x="32190" y="305"/>
                  </a:cubicBezTo>
                  <a:cubicBezTo>
                    <a:pt x="31916" y="548"/>
                    <a:pt x="31430" y="821"/>
                    <a:pt x="30792" y="1095"/>
                  </a:cubicBezTo>
                  <a:cubicBezTo>
                    <a:pt x="30153" y="1338"/>
                    <a:pt x="29333" y="1581"/>
                    <a:pt x="28360" y="1733"/>
                  </a:cubicBezTo>
                  <a:cubicBezTo>
                    <a:pt x="27387" y="1885"/>
                    <a:pt x="26293" y="1976"/>
                    <a:pt x="25047" y="2037"/>
                  </a:cubicBezTo>
                  <a:cubicBezTo>
                    <a:pt x="24424" y="2052"/>
                    <a:pt x="23770" y="2052"/>
                    <a:pt x="23090" y="2052"/>
                  </a:cubicBezTo>
                  <a:cubicBezTo>
                    <a:pt x="22410" y="2052"/>
                    <a:pt x="21703" y="2052"/>
                    <a:pt x="20974" y="2067"/>
                  </a:cubicBezTo>
                  <a:cubicBezTo>
                    <a:pt x="19515" y="2098"/>
                    <a:pt x="17934" y="2189"/>
                    <a:pt x="16323" y="2615"/>
                  </a:cubicBezTo>
                  <a:cubicBezTo>
                    <a:pt x="14743" y="3040"/>
                    <a:pt x="13101" y="3830"/>
                    <a:pt x="11916" y="5229"/>
                  </a:cubicBezTo>
                  <a:cubicBezTo>
                    <a:pt x="11849" y="5310"/>
                    <a:pt x="11783" y="5393"/>
                    <a:pt x="11720" y="5478"/>
                  </a:cubicBezTo>
                  <a:lnTo>
                    <a:pt x="11720" y="5478"/>
                  </a:lnTo>
                  <a:cubicBezTo>
                    <a:pt x="11351" y="5336"/>
                    <a:pt x="10978" y="5224"/>
                    <a:pt x="10609" y="5137"/>
                  </a:cubicBezTo>
                  <a:cubicBezTo>
                    <a:pt x="9959" y="4985"/>
                    <a:pt x="9309" y="4915"/>
                    <a:pt x="8682" y="4915"/>
                  </a:cubicBezTo>
                  <a:cubicBezTo>
                    <a:pt x="7931" y="4915"/>
                    <a:pt x="7213" y="5016"/>
                    <a:pt x="6566" y="5198"/>
                  </a:cubicBezTo>
                  <a:cubicBezTo>
                    <a:pt x="5351" y="5502"/>
                    <a:pt x="4317" y="6019"/>
                    <a:pt x="3496" y="6566"/>
                  </a:cubicBezTo>
                  <a:cubicBezTo>
                    <a:pt x="2645" y="7083"/>
                    <a:pt x="1977" y="7630"/>
                    <a:pt x="1460" y="8086"/>
                  </a:cubicBezTo>
                  <a:cubicBezTo>
                    <a:pt x="457" y="9028"/>
                    <a:pt x="1" y="9666"/>
                    <a:pt x="1" y="9666"/>
                  </a:cubicBezTo>
                  <a:cubicBezTo>
                    <a:pt x="1" y="9666"/>
                    <a:pt x="31" y="9636"/>
                    <a:pt x="92" y="9575"/>
                  </a:cubicBezTo>
                  <a:cubicBezTo>
                    <a:pt x="153" y="9484"/>
                    <a:pt x="244" y="9393"/>
                    <a:pt x="366" y="9271"/>
                  </a:cubicBezTo>
                  <a:cubicBezTo>
                    <a:pt x="639" y="8998"/>
                    <a:pt x="1004" y="8603"/>
                    <a:pt x="1521" y="8147"/>
                  </a:cubicBezTo>
                  <a:cubicBezTo>
                    <a:pt x="2037" y="7691"/>
                    <a:pt x="2706" y="7144"/>
                    <a:pt x="3557" y="6657"/>
                  </a:cubicBezTo>
                  <a:cubicBezTo>
                    <a:pt x="4378" y="6140"/>
                    <a:pt x="5411" y="5654"/>
                    <a:pt x="6597" y="5350"/>
                  </a:cubicBezTo>
                  <a:cubicBezTo>
                    <a:pt x="7243" y="5168"/>
                    <a:pt x="7952" y="5067"/>
                    <a:pt x="8690" y="5067"/>
                  </a:cubicBezTo>
                  <a:cubicBezTo>
                    <a:pt x="9307" y="5067"/>
                    <a:pt x="9943" y="5137"/>
                    <a:pt x="10579" y="5289"/>
                  </a:cubicBezTo>
                  <a:cubicBezTo>
                    <a:pt x="10925" y="5372"/>
                    <a:pt x="11276" y="5480"/>
                    <a:pt x="11623" y="5613"/>
                  </a:cubicBezTo>
                  <a:lnTo>
                    <a:pt x="11623" y="5613"/>
                  </a:lnTo>
                  <a:cubicBezTo>
                    <a:pt x="11193" y="6222"/>
                    <a:pt x="10870" y="6911"/>
                    <a:pt x="10670" y="7660"/>
                  </a:cubicBezTo>
                  <a:cubicBezTo>
                    <a:pt x="10427" y="8572"/>
                    <a:pt x="10427" y="9575"/>
                    <a:pt x="10731" y="10487"/>
                  </a:cubicBezTo>
                  <a:cubicBezTo>
                    <a:pt x="10883" y="10943"/>
                    <a:pt x="11095" y="11399"/>
                    <a:pt x="11399" y="11764"/>
                  </a:cubicBezTo>
                  <a:cubicBezTo>
                    <a:pt x="11673" y="12159"/>
                    <a:pt x="12068" y="12463"/>
                    <a:pt x="12463" y="12676"/>
                  </a:cubicBezTo>
                  <a:cubicBezTo>
                    <a:pt x="12816" y="12877"/>
                    <a:pt x="13210" y="12995"/>
                    <a:pt x="13611" y="12995"/>
                  </a:cubicBezTo>
                  <a:cubicBezTo>
                    <a:pt x="13694" y="12995"/>
                    <a:pt x="13778" y="12990"/>
                    <a:pt x="13861" y="12979"/>
                  </a:cubicBezTo>
                  <a:cubicBezTo>
                    <a:pt x="14348" y="12919"/>
                    <a:pt x="14773" y="12706"/>
                    <a:pt x="15108" y="12341"/>
                  </a:cubicBezTo>
                  <a:cubicBezTo>
                    <a:pt x="15412" y="12007"/>
                    <a:pt x="15594" y="11551"/>
                    <a:pt x="15685" y="11125"/>
                  </a:cubicBezTo>
                  <a:cubicBezTo>
                    <a:pt x="15776" y="10669"/>
                    <a:pt x="15776" y="10214"/>
                    <a:pt x="15685" y="9788"/>
                  </a:cubicBezTo>
                  <a:cubicBezTo>
                    <a:pt x="15624" y="9362"/>
                    <a:pt x="15503" y="8937"/>
                    <a:pt x="15320" y="8542"/>
                  </a:cubicBezTo>
                  <a:cubicBezTo>
                    <a:pt x="15108" y="8147"/>
                    <a:pt x="14864" y="7812"/>
                    <a:pt x="14621" y="7478"/>
                  </a:cubicBezTo>
                  <a:cubicBezTo>
                    <a:pt x="13858" y="6587"/>
                    <a:pt x="12902" y="5963"/>
                    <a:pt x="11909" y="5553"/>
                  </a:cubicBezTo>
                  <a:lnTo>
                    <a:pt x="11909" y="5553"/>
                  </a:lnTo>
                  <a:cubicBezTo>
                    <a:pt x="11961" y="5484"/>
                    <a:pt x="12014" y="5416"/>
                    <a:pt x="12068" y="5350"/>
                  </a:cubicBezTo>
                  <a:cubicBezTo>
                    <a:pt x="13223" y="4013"/>
                    <a:pt x="14834" y="3223"/>
                    <a:pt x="16384" y="2797"/>
                  </a:cubicBezTo>
                  <a:cubicBezTo>
                    <a:pt x="17965" y="2371"/>
                    <a:pt x="19545" y="2280"/>
                    <a:pt x="21004" y="2250"/>
                  </a:cubicBezTo>
                  <a:cubicBezTo>
                    <a:pt x="22463" y="2219"/>
                    <a:pt x="23801" y="2219"/>
                    <a:pt x="25047" y="2189"/>
                  </a:cubicBezTo>
                  <a:cubicBezTo>
                    <a:pt x="26293" y="2128"/>
                    <a:pt x="27418" y="2007"/>
                    <a:pt x="28391" y="1855"/>
                  </a:cubicBezTo>
                  <a:cubicBezTo>
                    <a:pt x="29363" y="1672"/>
                    <a:pt x="30214" y="1429"/>
                    <a:pt x="30853" y="1156"/>
                  </a:cubicBezTo>
                  <a:cubicBezTo>
                    <a:pt x="31491" y="882"/>
                    <a:pt x="31947" y="578"/>
                    <a:pt x="32220" y="365"/>
                  </a:cubicBezTo>
                  <a:cubicBezTo>
                    <a:pt x="32523" y="123"/>
                    <a:pt x="32645" y="1"/>
                    <a:pt x="32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0"/>
            <p:cNvSpPr/>
            <p:nvPr/>
          </p:nvSpPr>
          <p:spPr>
            <a:xfrm>
              <a:off x="5566475" y="3424650"/>
              <a:ext cx="378450" cy="71225"/>
            </a:xfrm>
            <a:custGeom>
              <a:avLst/>
              <a:gdLst/>
              <a:ahLst/>
              <a:cxnLst/>
              <a:rect l="l" t="t" r="r" b="b"/>
              <a:pathLst>
                <a:path w="15138" h="2849" extrusionOk="0">
                  <a:moveTo>
                    <a:pt x="6478" y="1"/>
                  </a:moveTo>
                  <a:cubicBezTo>
                    <a:pt x="5620" y="1"/>
                    <a:pt x="4793" y="93"/>
                    <a:pt x="4043" y="262"/>
                  </a:cubicBezTo>
                  <a:cubicBezTo>
                    <a:pt x="3101" y="475"/>
                    <a:pt x="2280" y="809"/>
                    <a:pt x="1642" y="1204"/>
                  </a:cubicBezTo>
                  <a:cubicBezTo>
                    <a:pt x="1034" y="1600"/>
                    <a:pt x="609" y="2025"/>
                    <a:pt x="335" y="2329"/>
                  </a:cubicBezTo>
                  <a:cubicBezTo>
                    <a:pt x="213" y="2481"/>
                    <a:pt x="122" y="2633"/>
                    <a:pt x="61" y="2724"/>
                  </a:cubicBezTo>
                  <a:cubicBezTo>
                    <a:pt x="1" y="2815"/>
                    <a:pt x="1" y="2846"/>
                    <a:pt x="1" y="2846"/>
                  </a:cubicBezTo>
                  <a:cubicBezTo>
                    <a:pt x="2" y="2848"/>
                    <a:pt x="3" y="2849"/>
                    <a:pt x="5" y="2849"/>
                  </a:cubicBezTo>
                  <a:cubicBezTo>
                    <a:pt x="63" y="2849"/>
                    <a:pt x="529" y="2031"/>
                    <a:pt x="1733" y="1326"/>
                  </a:cubicBezTo>
                  <a:cubicBezTo>
                    <a:pt x="2341" y="961"/>
                    <a:pt x="3131" y="627"/>
                    <a:pt x="4074" y="445"/>
                  </a:cubicBezTo>
                  <a:cubicBezTo>
                    <a:pt x="4799" y="275"/>
                    <a:pt x="5621" y="183"/>
                    <a:pt x="6478" y="183"/>
                  </a:cubicBezTo>
                  <a:cubicBezTo>
                    <a:pt x="6698" y="183"/>
                    <a:pt x="6920" y="189"/>
                    <a:pt x="7144" y="201"/>
                  </a:cubicBezTo>
                  <a:cubicBezTo>
                    <a:pt x="8238" y="262"/>
                    <a:pt x="9302" y="414"/>
                    <a:pt x="10244" y="536"/>
                  </a:cubicBezTo>
                  <a:cubicBezTo>
                    <a:pt x="11186" y="657"/>
                    <a:pt x="12037" y="779"/>
                    <a:pt x="12767" y="809"/>
                  </a:cubicBezTo>
                  <a:cubicBezTo>
                    <a:pt x="13301" y="854"/>
                    <a:pt x="13753" y="882"/>
                    <a:pt x="14125" y="882"/>
                  </a:cubicBezTo>
                  <a:cubicBezTo>
                    <a:pt x="14260" y="882"/>
                    <a:pt x="14385" y="878"/>
                    <a:pt x="14499" y="870"/>
                  </a:cubicBezTo>
                  <a:cubicBezTo>
                    <a:pt x="14712" y="870"/>
                    <a:pt x="14864" y="840"/>
                    <a:pt x="14955" y="840"/>
                  </a:cubicBezTo>
                  <a:cubicBezTo>
                    <a:pt x="15077" y="809"/>
                    <a:pt x="15138" y="809"/>
                    <a:pt x="15138" y="809"/>
                  </a:cubicBezTo>
                  <a:cubicBezTo>
                    <a:pt x="15138" y="794"/>
                    <a:pt x="15077" y="794"/>
                    <a:pt x="14967" y="794"/>
                  </a:cubicBezTo>
                  <a:cubicBezTo>
                    <a:pt x="14857" y="794"/>
                    <a:pt x="14697" y="794"/>
                    <a:pt x="14499" y="779"/>
                  </a:cubicBezTo>
                  <a:cubicBezTo>
                    <a:pt x="14104" y="779"/>
                    <a:pt x="13496" y="748"/>
                    <a:pt x="12797" y="688"/>
                  </a:cubicBezTo>
                  <a:cubicBezTo>
                    <a:pt x="12068" y="627"/>
                    <a:pt x="11217" y="505"/>
                    <a:pt x="10274" y="353"/>
                  </a:cubicBezTo>
                  <a:cubicBezTo>
                    <a:pt x="9302" y="232"/>
                    <a:pt x="8268" y="80"/>
                    <a:pt x="7144" y="19"/>
                  </a:cubicBezTo>
                  <a:cubicBezTo>
                    <a:pt x="6920" y="7"/>
                    <a:pt x="6698" y="1"/>
                    <a:pt x="64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0"/>
            <p:cNvSpPr/>
            <p:nvPr/>
          </p:nvSpPr>
          <p:spPr>
            <a:xfrm>
              <a:off x="4889425" y="3607075"/>
              <a:ext cx="826775" cy="313550"/>
            </a:xfrm>
            <a:custGeom>
              <a:avLst/>
              <a:gdLst/>
              <a:ahLst/>
              <a:cxnLst/>
              <a:rect l="l" t="t" r="r" b="b"/>
              <a:pathLst>
                <a:path w="33071" h="12542" extrusionOk="0">
                  <a:moveTo>
                    <a:pt x="13403" y="195"/>
                  </a:moveTo>
                  <a:cubicBezTo>
                    <a:pt x="13639" y="195"/>
                    <a:pt x="13876" y="225"/>
                    <a:pt x="14104" y="291"/>
                  </a:cubicBezTo>
                  <a:cubicBezTo>
                    <a:pt x="14955" y="534"/>
                    <a:pt x="15715" y="1172"/>
                    <a:pt x="15897" y="1993"/>
                  </a:cubicBezTo>
                  <a:cubicBezTo>
                    <a:pt x="15988" y="2418"/>
                    <a:pt x="15927" y="2844"/>
                    <a:pt x="15806" y="3239"/>
                  </a:cubicBezTo>
                  <a:cubicBezTo>
                    <a:pt x="15654" y="3634"/>
                    <a:pt x="15411" y="3968"/>
                    <a:pt x="15137" y="4272"/>
                  </a:cubicBezTo>
                  <a:cubicBezTo>
                    <a:pt x="14560" y="4850"/>
                    <a:pt x="13830" y="5275"/>
                    <a:pt x="13101" y="5549"/>
                  </a:cubicBezTo>
                  <a:cubicBezTo>
                    <a:pt x="12736" y="5701"/>
                    <a:pt x="12371" y="5792"/>
                    <a:pt x="12006" y="5853"/>
                  </a:cubicBezTo>
                  <a:cubicBezTo>
                    <a:pt x="11794" y="5914"/>
                    <a:pt x="11611" y="5944"/>
                    <a:pt x="11429" y="5974"/>
                  </a:cubicBezTo>
                  <a:cubicBezTo>
                    <a:pt x="11247" y="6005"/>
                    <a:pt x="11064" y="6005"/>
                    <a:pt x="10882" y="6035"/>
                  </a:cubicBezTo>
                  <a:cubicBezTo>
                    <a:pt x="10843" y="6040"/>
                    <a:pt x="10804" y="6045"/>
                    <a:pt x="10766" y="6049"/>
                  </a:cubicBezTo>
                  <a:lnTo>
                    <a:pt x="10766" y="6049"/>
                  </a:lnTo>
                  <a:cubicBezTo>
                    <a:pt x="10764" y="6044"/>
                    <a:pt x="10762" y="6040"/>
                    <a:pt x="10760" y="6035"/>
                  </a:cubicBezTo>
                  <a:cubicBezTo>
                    <a:pt x="10395" y="5184"/>
                    <a:pt x="10183" y="4242"/>
                    <a:pt x="10335" y="3300"/>
                  </a:cubicBezTo>
                  <a:cubicBezTo>
                    <a:pt x="10456" y="2357"/>
                    <a:pt x="10912" y="1476"/>
                    <a:pt x="11611" y="868"/>
                  </a:cubicBezTo>
                  <a:cubicBezTo>
                    <a:pt x="11946" y="594"/>
                    <a:pt x="12371" y="351"/>
                    <a:pt x="12797" y="260"/>
                  </a:cubicBezTo>
                  <a:cubicBezTo>
                    <a:pt x="12994" y="218"/>
                    <a:pt x="13198" y="195"/>
                    <a:pt x="13403" y="195"/>
                  </a:cubicBezTo>
                  <a:close/>
                  <a:moveTo>
                    <a:pt x="13403" y="0"/>
                  </a:moveTo>
                  <a:cubicBezTo>
                    <a:pt x="13193" y="0"/>
                    <a:pt x="12980" y="24"/>
                    <a:pt x="12766" y="78"/>
                  </a:cubicBezTo>
                  <a:cubicBezTo>
                    <a:pt x="12280" y="169"/>
                    <a:pt x="11854" y="412"/>
                    <a:pt x="11490" y="716"/>
                  </a:cubicBezTo>
                  <a:cubicBezTo>
                    <a:pt x="10730" y="1354"/>
                    <a:pt x="10274" y="2297"/>
                    <a:pt x="10152" y="3269"/>
                  </a:cubicBezTo>
                  <a:cubicBezTo>
                    <a:pt x="10004" y="4221"/>
                    <a:pt x="10204" y="5202"/>
                    <a:pt x="10555" y="6070"/>
                  </a:cubicBezTo>
                  <a:lnTo>
                    <a:pt x="10555" y="6070"/>
                  </a:lnTo>
                  <a:cubicBezTo>
                    <a:pt x="10219" y="6101"/>
                    <a:pt x="9890" y="6115"/>
                    <a:pt x="9567" y="6115"/>
                  </a:cubicBezTo>
                  <a:cubicBezTo>
                    <a:pt x="8578" y="6115"/>
                    <a:pt x="7649" y="5983"/>
                    <a:pt x="6778" y="5792"/>
                  </a:cubicBezTo>
                  <a:cubicBezTo>
                    <a:pt x="5563" y="5488"/>
                    <a:pt x="4499" y="5063"/>
                    <a:pt x="3617" y="4576"/>
                  </a:cubicBezTo>
                  <a:cubicBezTo>
                    <a:pt x="2705" y="4120"/>
                    <a:pt x="2006" y="3604"/>
                    <a:pt x="1459" y="3148"/>
                  </a:cubicBezTo>
                  <a:cubicBezTo>
                    <a:pt x="1338" y="3026"/>
                    <a:pt x="1216" y="2935"/>
                    <a:pt x="1094" y="2813"/>
                  </a:cubicBezTo>
                  <a:cubicBezTo>
                    <a:pt x="973" y="2722"/>
                    <a:pt x="882" y="2631"/>
                    <a:pt x="760" y="2509"/>
                  </a:cubicBezTo>
                  <a:cubicBezTo>
                    <a:pt x="578" y="2327"/>
                    <a:pt x="395" y="2175"/>
                    <a:pt x="274" y="2023"/>
                  </a:cubicBezTo>
                  <a:cubicBezTo>
                    <a:pt x="182" y="1901"/>
                    <a:pt x="61" y="1780"/>
                    <a:pt x="0" y="1719"/>
                  </a:cubicBezTo>
                  <a:lnTo>
                    <a:pt x="0" y="1719"/>
                  </a:lnTo>
                  <a:cubicBezTo>
                    <a:pt x="61" y="1810"/>
                    <a:pt x="152" y="1901"/>
                    <a:pt x="274" y="2053"/>
                  </a:cubicBezTo>
                  <a:cubicBezTo>
                    <a:pt x="365" y="2205"/>
                    <a:pt x="547" y="2357"/>
                    <a:pt x="730" y="2570"/>
                  </a:cubicBezTo>
                  <a:cubicBezTo>
                    <a:pt x="821" y="2661"/>
                    <a:pt x="942" y="2753"/>
                    <a:pt x="1034" y="2874"/>
                  </a:cubicBezTo>
                  <a:cubicBezTo>
                    <a:pt x="1155" y="2965"/>
                    <a:pt x="1277" y="3087"/>
                    <a:pt x="1429" y="3208"/>
                  </a:cubicBezTo>
                  <a:cubicBezTo>
                    <a:pt x="1976" y="3664"/>
                    <a:pt x="2675" y="4212"/>
                    <a:pt x="3556" y="4667"/>
                  </a:cubicBezTo>
                  <a:cubicBezTo>
                    <a:pt x="4438" y="5154"/>
                    <a:pt x="5532" y="5610"/>
                    <a:pt x="6748" y="5914"/>
                  </a:cubicBezTo>
                  <a:cubicBezTo>
                    <a:pt x="7646" y="6111"/>
                    <a:pt x="8623" y="6261"/>
                    <a:pt x="9668" y="6261"/>
                  </a:cubicBezTo>
                  <a:cubicBezTo>
                    <a:pt x="9978" y="6261"/>
                    <a:pt x="10295" y="6247"/>
                    <a:pt x="10617" y="6218"/>
                  </a:cubicBezTo>
                  <a:lnTo>
                    <a:pt x="10617" y="6218"/>
                  </a:lnTo>
                  <a:cubicBezTo>
                    <a:pt x="10981" y="7063"/>
                    <a:pt x="11510" y="7823"/>
                    <a:pt x="12067" y="8497"/>
                  </a:cubicBezTo>
                  <a:cubicBezTo>
                    <a:pt x="13283" y="9865"/>
                    <a:pt x="14772" y="10929"/>
                    <a:pt x="16323" y="11567"/>
                  </a:cubicBezTo>
                  <a:cubicBezTo>
                    <a:pt x="17873" y="12236"/>
                    <a:pt x="19514" y="12540"/>
                    <a:pt x="21004" y="12540"/>
                  </a:cubicBezTo>
                  <a:cubicBezTo>
                    <a:pt x="21063" y="12541"/>
                    <a:pt x="21123" y="12542"/>
                    <a:pt x="21182" y="12542"/>
                  </a:cubicBezTo>
                  <a:cubicBezTo>
                    <a:pt x="22630" y="12542"/>
                    <a:pt x="23939" y="12191"/>
                    <a:pt x="25107" y="11841"/>
                  </a:cubicBezTo>
                  <a:cubicBezTo>
                    <a:pt x="26323" y="11446"/>
                    <a:pt x="27387" y="11081"/>
                    <a:pt x="28359" y="10807"/>
                  </a:cubicBezTo>
                  <a:cubicBezTo>
                    <a:pt x="29332" y="10534"/>
                    <a:pt x="30183" y="10382"/>
                    <a:pt x="30882" y="10351"/>
                  </a:cubicBezTo>
                  <a:cubicBezTo>
                    <a:pt x="31055" y="10340"/>
                    <a:pt x="31219" y="10336"/>
                    <a:pt x="31372" y="10336"/>
                  </a:cubicBezTo>
                  <a:cubicBezTo>
                    <a:pt x="32377" y="10336"/>
                    <a:pt x="32953" y="10541"/>
                    <a:pt x="33054" y="10541"/>
                  </a:cubicBezTo>
                  <a:cubicBezTo>
                    <a:pt x="33065" y="10541"/>
                    <a:pt x="33071" y="10539"/>
                    <a:pt x="33071" y="10534"/>
                  </a:cubicBezTo>
                  <a:cubicBezTo>
                    <a:pt x="33071" y="10534"/>
                    <a:pt x="33040" y="10534"/>
                    <a:pt x="32919" y="10503"/>
                  </a:cubicBezTo>
                  <a:cubicBezTo>
                    <a:pt x="32827" y="10473"/>
                    <a:pt x="32706" y="10443"/>
                    <a:pt x="32524" y="10412"/>
                  </a:cubicBezTo>
                  <a:cubicBezTo>
                    <a:pt x="32341" y="10351"/>
                    <a:pt x="32098" y="10351"/>
                    <a:pt x="31824" y="10291"/>
                  </a:cubicBezTo>
                  <a:cubicBezTo>
                    <a:pt x="31642" y="10291"/>
                    <a:pt x="31446" y="10277"/>
                    <a:pt x="31228" y="10277"/>
                  </a:cubicBezTo>
                  <a:cubicBezTo>
                    <a:pt x="31119" y="10277"/>
                    <a:pt x="31004" y="10281"/>
                    <a:pt x="30882" y="10291"/>
                  </a:cubicBezTo>
                  <a:cubicBezTo>
                    <a:pt x="30183" y="10321"/>
                    <a:pt x="29302" y="10443"/>
                    <a:pt x="28329" y="10716"/>
                  </a:cubicBezTo>
                  <a:cubicBezTo>
                    <a:pt x="27356" y="10959"/>
                    <a:pt x="26262" y="11324"/>
                    <a:pt x="25046" y="11689"/>
                  </a:cubicBezTo>
                  <a:cubicBezTo>
                    <a:pt x="23878" y="12039"/>
                    <a:pt x="22598" y="12390"/>
                    <a:pt x="21178" y="12390"/>
                  </a:cubicBezTo>
                  <a:cubicBezTo>
                    <a:pt x="21120" y="12390"/>
                    <a:pt x="21062" y="12389"/>
                    <a:pt x="21004" y="12388"/>
                  </a:cubicBezTo>
                  <a:cubicBezTo>
                    <a:pt x="19514" y="12388"/>
                    <a:pt x="17934" y="12084"/>
                    <a:pt x="16414" y="11415"/>
                  </a:cubicBezTo>
                  <a:cubicBezTo>
                    <a:pt x="14864" y="10777"/>
                    <a:pt x="13405" y="9744"/>
                    <a:pt x="12219" y="8376"/>
                  </a:cubicBezTo>
                  <a:cubicBezTo>
                    <a:pt x="11649" y="7720"/>
                    <a:pt x="11185" y="7010"/>
                    <a:pt x="10829" y="6197"/>
                  </a:cubicBezTo>
                  <a:lnTo>
                    <a:pt x="10829" y="6197"/>
                  </a:lnTo>
                  <a:cubicBezTo>
                    <a:pt x="10857" y="6194"/>
                    <a:pt x="10884" y="6191"/>
                    <a:pt x="10912" y="6187"/>
                  </a:cubicBezTo>
                  <a:cubicBezTo>
                    <a:pt x="11095" y="6187"/>
                    <a:pt x="11277" y="6157"/>
                    <a:pt x="11459" y="6126"/>
                  </a:cubicBezTo>
                  <a:cubicBezTo>
                    <a:pt x="11672" y="6096"/>
                    <a:pt x="11854" y="6066"/>
                    <a:pt x="12037" y="6035"/>
                  </a:cubicBezTo>
                  <a:cubicBezTo>
                    <a:pt x="12432" y="5974"/>
                    <a:pt x="12797" y="5853"/>
                    <a:pt x="13192" y="5701"/>
                  </a:cubicBezTo>
                  <a:cubicBezTo>
                    <a:pt x="13921" y="5427"/>
                    <a:pt x="14681" y="5002"/>
                    <a:pt x="15259" y="4394"/>
                  </a:cubicBezTo>
                  <a:cubicBezTo>
                    <a:pt x="15563" y="4090"/>
                    <a:pt x="15836" y="3725"/>
                    <a:pt x="15988" y="3300"/>
                  </a:cubicBezTo>
                  <a:cubicBezTo>
                    <a:pt x="16140" y="2874"/>
                    <a:pt x="16171" y="2418"/>
                    <a:pt x="16079" y="1962"/>
                  </a:cubicBezTo>
                  <a:cubicBezTo>
                    <a:pt x="15988" y="1506"/>
                    <a:pt x="15745" y="1111"/>
                    <a:pt x="15411" y="777"/>
                  </a:cubicBezTo>
                  <a:cubicBezTo>
                    <a:pt x="15076" y="473"/>
                    <a:pt x="14620" y="230"/>
                    <a:pt x="14195" y="108"/>
                  </a:cubicBezTo>
                  <a:cubicBezTo>
                    <a:pt x="13939" y="40"/>
                    <a:pt x="13673" y="0"/>
                    <a:pt x="1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0"/>
            <p:cNvSpPr/>
            <p:nvPr/>
          </p:nvSpPr>
          <p:spPr>
            <a:xfrm>
              <a:off x="4738950" y="3636350"/>
              <a:ext cx="142900" cy="133025"/>
            </a:xfrm>
            <a:custGeom>
              <a:avLst/>
              <a:gdLst/>
              <a:ahLst/>
              <a:cxnLst/>
              <a:rect l="l" t="t" r="r" b="b"/>
              <a:pathLst>
                <a:path w="5716" h="5321" extrusionOk="0">
                  <a:moveTo>
                    <a:pt x="31" y="1"/>
                  </a:moveTo>
                  <a:cubicBezTo>
                    <a:pt x="1" y="31"/>
                    <a:pt x="426" y="183"/>
                    <a:pt x="1065" y="518"/>
                  </a:cubicBezTo>
                  <a:cubicBezTo>
                    <a:pt x="1733" y="822"/>
                    <a:pt x="2584" y="1369"/>
                    <a:pt x="3375" y="2129"/>
                  </a:cubicBezTo>
                  <a:cubicBezTo>
                    <a:pt x="4165" y="2858"/>
                    <a:pt x="4773" y="3679"/>
                    <a:pt x="5138" y="4287"/>
                  </a:cubicBezTo>
                  <a:cubicBezTo>
                    <a:pt x="5502" y="4925"/>
                    <a:pt x="5685" y="5320"/>
                    <a:pt x="5715" y="5320"/>
                  </a:cubicBezTo>
                  <a:cubicBezTo>
                    <a:pt x="5715" y="5320"/>
                    <a:pt x="5685" y="5199"/>
                    <a:pt x="5624" y="5016"/>
                  </a:cubicBezTo>
                  <a:cubicBezTo>
                    <a:pt x="5533" y="4834"/>
                    <a:pt x="5411" y="4560"/>
                    <a:pt x="5259" y="4226"/>
                  </a:cubicBezTo>
                  <a:cubicBezTo>
                    <a:pt x="4925" y="3588"/>
                    <a:pt x="4317" y="2737"/>
                    <a:pt x="3496" y="1977"/>
                  </a:cubicBezTo>
                  <a:cubicBezTo>
                    <a:pt x="2676" y="1217"/>
                    <a:pt x="1794" y="670"/>
                    <a:pt x="1125" y="396"/>
                  </a:cubicBezTo>
                  <a:cubicBezTo>
                    <a:pt x="791" y="244"/>
                    <a:pt x="517" y="123"/>
                    <a:pt x="335" y="62"/>
                  </a:cubicBezTo>
                  <a:cubicBezTo>
                    <a:pt x="122" y="31"/>
                    <a:pt x="31" y="1"/>
                    <a:pt x="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0"/>
            <p:cNvSpPr/>
            <p:nvPr/>
          </p:nvSpPr>
          <p:spPr>
            <a:xfrm>
              <a:off x="4435000" y="3571775"/>
              <a:ext cx="239400" cy="604125"/>
            </a:xfrm>
            <a:custGeom>
              <a:avLst/>
              <a:gdLst/>
              <a:ahLst/>
              <a:cxnLst/>
              <a:rect l="l" t="t" r="r" b="b"/>
              <a:pathLst>
                <a:path w="9576" h="24165" extrusionOk="0">
                  <a:moveTo>
                    <a:pt x="6389" y="6998"/>
                  </a:moveTo>
                  <a:cubicBezTo>
                    <a:pt x="6539" y="6998"/>
                    <a:pt x="6689" y="7006"/>
                    <a:pt x="6840" y="7022"/>
                  </a:cubicBezTo>
                  <a:cubicBezTo>
                    <a:pt x="7539" y="7083"/>
                    <a:pt x="8238" y="7386"/>
                    <a:pt x="8694" y="7934"/>
                  </a:cubicBezTo>
                  <a:cubicBezTo>
                    <a:pt x="9150" y="8450"/>
                    <a:pt x="9362" y="9180"/>
                    <a:pt x="9210" y="9818"/>
                  </a:cubicBezTo>
                  <a:cubicBezTo>
                    <a:pt x="9089" y="10487"/>
                    <a:pt x="8511" y="10973"/>
                    <a:pt x="7903" y="11125"/>
                  </a:cubicBezTo>
                  <a:cubicBezTo>
                    <a:pt x="7682" y="11188"/>
                    <a:pt x="7457" y="11219"/>
                    <a:pt x="7235" y="11219"/>
                  </a:cubicBezTo>
                  <a:cubicBezTo>
                    <a:pt x="6816" y="11219"/>
                    <a:pt x="6407" y="11111"/>
                    <a:pt x="6049" y="10912"/>
                  </a:cubicBezTo>
                  <a:cubicBezTo>
                    <a:pt x="5502" y="10639"/>
                    <a:pt x="5016" y="10213"/>
                    <a:pt x="4651" y="9727"/>
                  </a:cubicBezTo>
                  <a:cubicBezTo>
                    <a:pt x="4286" y="9271"/>
                    <a:pt x="3982" y="8754"/>
                    <a:pt x="3739" y="8238"/>
                  </a:cubicBezTo>
                  <a:cubicBezTo>
                    <a:pt x="3690" y="8115"/>
                    <a:pt x="3645" y="7992"/>
                    <a:pt x="3603" y="7870"/>
                  </a:cubicBezTo>
                  <a:lnTo>
                    <a:pt x="3603" y="7870"/>
                  </a:lnTo>
                  <a:cubicBezTo>
                    <a:pt x="4419" y="7339"/>
                    <a:pt x="5388" y="6998"/>
                    <a:pt x="6389" y="6998"/>
                  </a:cubicBezTo>
                  <a:close/>
                  <a:moveTo>
                    <a:pt x="6384" y="0"/>
                  </a:moveTo>
                  <a:cubicBezTo>
                    <a:pt x="6384" y="0"/>
                    <a:pt x="6353" y="31"/>
                    <a:pt x="6292" y="61"/>
                  </a:cubicBezTo>
                  <a:cubicBezTo>
                    <a:pt x="6232" y="92"/>
                    <a:pt x="6140" y="152"/>
                    <a:pt x="6019" y="213"/>
                  </a:cubicBezTo>
                  <a:cubicBezTo>
                    <a:pt x="5776" y="365"/>
                    <a:pt x="5411" y="639"/>
                    <a:pt x="5046" y="1003"/>
                  </a:cubicBezTo>
                  <a:cubicBezTo>
                    <a:pt x="4651" y="1399"/>
                    <a:pt x="4225" y="1915"/>
                    <a:pt x="3830" y="2614"/>
                  </a:cubicBezTo>
                  <a:cubicBezTo>
                    <a:pt x="3466" y="3283"/>
                    <a:pt x="3162" y="4165"/>
                    <a:pt x="3101" y="5137"/>
                  </a:cubicBezTo>
                  <a:cubicBezTo>
                    <a:pt x="3025" y="5949"/>
                    <a:pt x="3118" y="6867"/>
                    <a:pt x="3399" y="7767"/>
                  </a:cubicBezTo>
                  <a:lnTo>
                    <a:pt x="3399" y="7767"/>
                  </a:lnTo>
                  <a:cubicBezTo>
                    <a:pt x="3187" y="7913"/>
                    <a:pt x="2986" y="8070"/>
                    <a:pt x="2797" y="8238"/>
                  </a:cubicBezTo>
                  <a:cubicBezTo>
                    <a:pt x="1703" y="9180"/>
                    <a:pt x="1004" y="10396"/>
                    <a:pt x="578" y="11611"/>
                  </a:cubicBezTo>
                  <a:cubicBezTo>
                    <a:pt x="365" y="12219"/>
                    <a:pt x="213" y="12858"/>
                    <a:pt x="122" y="13466"/>
                  </a:cubicBezTo>
                  <a:cubicBezTo>
                    <a:pt x="31" y="14043"/>
                    <a:pt x="0" y="14651"/>
                    <a:pt x="61" y="15229"/>
                  </a:cubicBezTo>
                  <a:cubicBezTo>
                    <a:pt x="92" y="16384"/>
                    <a:pt x="335" y="17447"/>
                    <a:pt x="578" y="18390"/>
                  </a:cubicBezTo>
                  <a:cubicBezTo>
                    <a:pt x="1156" y="20274"/>
                    <a:pt x="1855" y="21703"/>
                    <a:pt x="2341" y="22675"/>
                  </a:cubicBezTo>
                  <a:cubicBezTo>
                    <a:pt x="2584" y="23162"/>
                    <a:pt x="2766" y="23527"/>
                    <a:pt x="2918" y="23770"/>
                  </a:cubicBezTo>
                  <a:cubicBezTo>
                    <a:pt x="2979" y="23891"/>
                    <a:pt x="3010" y="23982"/>
                    <a:pt x="3070" y="24074"/>
                  </a:cubicBezTo>
                  <a:cubicBezTo>
                    <a:pt x="3101" y="24134"/>
                    <a:pt x="3131" y="24165"/>
                    <a:pt x="3131" y="24165"/>
                  </a:cubicBezTo>
                  <a:cubicBezTo>
                    <a:pt x="3131" y="24165"/>
                    <a:pt x="3101" y="24134"/>
                    <a:pt x="3101" y="24074"/>
                  </a:cubicBezTo>
                  <a:cubicBezTo>
                    <a:pt x="3040" y="23982"/>
                    <a:pt x="3010" y="23891"/>
                    <a:pt x="2949" y="23770"/>
                  </a:cubicBezTo>
                  <a:cubicBezTo>
                    <a:pt x="2827" y="23496"/>
                    <a:pt x="2645" y="23131"/>
                    <a:pt x="2402" y="22645"/>
                  </a:cubicBezTo>
                  <a:cubicBezTo>
                    <a:pt x="1946" y="21642"/>
                    <a:pt x="1247" y="20213"/>
                    <a:pt x="730" y="18359"/>
                  </a:cubicBezTo>
                  <a:cubicBezTo>
                    <a:pt x="487" y="17417"/>
                    <a:pt x="244" y="16384"/>
                    <a:pt x="213" y="15229"/>
                  </a:cubicBezTo>
                  <a:cubicBezTo>
                    <a:pt x="183" y="14681"/>
                    <a:pt x="213" y="14073"/>
                    <a:pt x="304" y="13496"/>
                  </a:cubicBezTo>
                  <a:cubicBezTo>
                    <a:pt x="396" y="12888"/>
                    <a:pt x="517" y="12280"/>
                    <a:pt x="730" y="11672"/>
                  </a:cubicBezTo>
                  <a:cubicBezTo>
                    <a:pt x="1186" y="10487"/>
                    <a:pt x="1885" y="9301"/>
                    <a:pt x="2918" y="8390"/>
                  </a:cubicBezTo>
                  <a:cubicBezTo>
                    <a:pt x="3090" y="8238"/>
                    <a:pt x="3272" y="8096"/>
                    <a:pt x="3463" y="7964"/>
                  </a:cubicBezTo>
                  <a:lnTo>
                    <a:pt x="3463" y="7964"/>
                  </a:lnTo>
                  <a:cubicBezTo>
                    <a:pt x="3501" y="8076"/>
                    <a:pt x="3543" y="8187"/>
                    <a:pt x="3587" y="8298"/>
                  </a:cubicBezTo>
                  <a:cubicBezTo>
                    <a:pt x="3830" y="8815"/>
                    <a:pt x="4134" y="9362"/>
                    <a:pt x="4499" y="9849"/>
                  </a:cubicBezTo>
                  <a:cubicBezTo>
                    <a:pt x="4894" y="10304"/>
                    <a:pt x="5381" y="10760"/>
                    <a:pt x="5958" y="11064"/>
                  </a:cubicBezTo>
                  <a:cubicBezTo>
                    <a:pt x="6350" y="11271"/>
                    <a:pt x="6813" y="11393"/>
                    <a:pt x="7279" y="11393"/>
                  </a:cubicBezTo>
                  <a:cubicBezTo>
                    <a:pt x="7499" y="11393"/>
                    <a:pt x="7719" y="11366"/>
                    <a:pt x="7934" y="11308"/>
                  </a:cubicBezTo>
                  <a:cubicBezTo>
                    <a:pt x="8268" y="11216"/>
                    <a:pt x="8602" y="11064"/>
                    <a:pt x="8876" y="10791"/>
                  </a:cubicBezTo>
                  <a:cubicBezTo>
                    <a:pt x="9150" y="10548"/>
                    <a:pt x="9332" y="10213"/>
                    <a:pt x="9423" y="9879"/>
                  </a:cubicBezTo>
                  <a:cubicBezTo>
                    <a:pt x="9575" y="9149"/>
                    <a:pt x="9332" y="8359"/>
                    <a:pt x="8846" y="7782"/>
                  </a:cubicBezTo>
                  <a:cubicBezTo>
                    <a:pt x="8359" y="7204"/>
                    <a:pt x="7599" y="6900"/>
                    <a:pt x="6840" y="6809"/>
                  </a:cubicBezTo>
                  <a:cubicBezTo>
                    <a:pt x="6689" y="6794"/>
                    <a:pt x="6539" y="6787"/>
                    <a:pt x="6389" y="6787"/>
                  </a:cubicBezTo>
                  <a:cubicBezTo>
                    <a:pt x="5359" y="6787"/>
                    <a:pt x="4373" y="7134"/>
                    <a:pt x="3539" y="7674"/>
                  </a:cubicBezTo>
                  <a:lnTo>
                    <a:pt x="3539" y="7674"/>
                  </a:lnTo>
                  <a:cubicBezTo>
                    <a:pt x="3267" y="6801"/>
                    <a:pt x="3172" y="5943"/>
                    <a:pt x="3222" y="5168"/>
                  </a:cubicBezTo>
                  <a:cubicBezTo>
                    <a:pt x="3314" y="4195"/>
                    <a:pt x="3587" y="3344"/>
                    <a:pt x="3952" y="2675"/>
                  </a:cubicBezTo>
                  <a:cubicBezTo>
                    <a:pt x="4286" y="1976"/>
                    <a:pt x="4712" y="1459"/>
                    <a:pt x="5077" y="1064"/>
                  </a:cubicBezTo>
                  <a:cubicBezTo>
                    <a:pt x="5472" y="699"/>
                    <a:pt x="5806" y="426"/>
                    <a:pt x="6049" y="274"/>
                  </a:cubicBezTo>
                  <a:cubicBezTo>
                    <a:pt x="6262" y="92"/>
                    <a:pt x="6384" y="31"/>
                    <a:pt x="6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0"/>
            <p:cNvSpPr/>
            <p:nvPr/>
          </p:nvSpPr>
          <p:spPr>
            <a:xfrm>
              <a:off x="4189550" y="3336975"/>
              <a:ext cx="209750" cy="299750"/>
            </a:xfrm>
            <a:custGeom>
              <a:avLst/>
              <a:gdLst/>
              <a:ahLst/>
              <a:cxnLst/>
              <a:rect l="l" t="t" r="r" b="b"/>
              <a:pathLst>
                <a:path w="8390" h="11990" extrusionOk="0">
                  <a:moveTo>
                    <a:pt x="8238" y="0"/>
                  </a:moveTo>
                  <a:cubicBezTo>
                    <a:pt x="8238" y="0"/>
                    <a:pt x="8238" y="243"/>
                    <a:pt x="8268" y="638"/>
                  </a:cubicBezTo>
                  <a:cubicBezTo>
                    <a:pt x="8268" y="1034"/>
                    <a:pt x="8268" y="1611"/>
                    <a:pt x="8208" y="2310"/>
                  </a:cubicBezTo>
                  <a:cubicBezTo>
                    <a:pt x="8056" y="3739"/>
                    <a:pt x="7539" y="5684"/>
                    <a:pt x="6293" y="7477"/>
                  </a:cubicBezTo>
                  <a:cubicBezTo>
                    <a:pt x="5046" y="9301"/>
                    <a:pt x="3405" y="10487"/>
                    <a:pt x="2159" y="11125"/>
                  </a:cubicBezTo>
                  <a:cubicBezTo>
                    <a:pt x="1520" y="11429"/>
                    <a:pt x="973" y="11642"/>
                    <a:pt x="609" y="11794"/>
                  </a:cubicBezTo>
                  <a:cubicBezTo>
                    <a:pt x="213" y="11915"/>
                    <a:pt x="1" y="11976"/>
                    <a:pt x="1" y="11976"/>
                  </a:cubicBezTo>
                  <a:cubicBezTo>
                    <a:pt x="1" y="11986"/>
                    <a:pt x="7" y="11989"/>
                    <a:pt x="21" y="11989"/>
                  </a:cubicBezTo>
                  <a:cubicBezTo>
                    <a:pt x="48" y="11989"/>
                    <a:pt x="102" y="11976"/>
                    <a:pt x="183" y="11976"/>
                  </a:cubicBezTo>
                  <a:cubicBezTo>
                    <a:pt x="274" y="11946"/>
                    <a:pt x="426" y="11915"/>
                    <a:pt x="609" y="11854"/>
                  </a:cubicBezTo>
                  <a:cubicBezTo>
                    <a:pt x="1004" y="11733"/>
                    <a:pt x="1551" y="11550"/>
                    <a:pt x="2220" y="11246"/>
                  </a:cubicBezTo>
                  <a:cubicBezTo>
                    <a:pt x="3496" y="10639"/>
                    <a:pt x="5198" y="9423"/>
                    <a:pt x="6445" y="7599"/>
                  </a:cubicBezTo>
                  <a:cubicBezTo>
                    <a:pt x="7721" y="5775"/>
                    <a:pt x="8238" y="3769"/>
                    <a:pt x="8329" y="2341"/>
                  </a:cubicBezTo>
                  <a:cubicBezTo>
                    <a:pt x="8390" y="1611"/>
                    <a:pt x="8390" y="1034"/>
                    <a:pt x="8329" y="638"/>
                  </a:cubicBezTo>
                  <a:cubicBezTo>
                    <a:pt x="8329" y="426"/>
                    <a:pt x="8299" y="274"/>
                    <a:pt x="8268" y="182"/>
                  </a:cubicBezTo>
                  <a:cubicBezTo>
                    <a:pt x="8268" y="61"/>
                    <a:pt x="8268" y="0"/>
                    <a:pt x="8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0"/>
            <p:cNvSpPr/>
            <p:nvPr/>
          </p:nvSpPr>
          <p:spPr>
            <a:xfrm>
              <a:off x="5776200" y="3748825"/>
              <a:ext cx="252325" cy="224375"/>
            </a:xfrm>
            <a:custGeom>
              <a:avLst/>
              <a:gdLst/>
              <a:ahLst/>
              <a:cxnLst/>
              <a:rect l="l" t="t" r="r" b="b"/>
              <a:pathLst>
                <a:path w="10093" h="8975" extrusionOk="0">
                  <a:moveTo>
                    <a:pt x="10062" y="1"/>
                  </a:moveTo>
                  <a:lnTo>
                    <a:pt x="10062" y="1"/>
                  </a:lnTo>
                  <a:cubicBezTo>
                    <a:pt x="10062" y="1"/>
                    <a:pt x="10001" y="31"/>
                    <a:pt x="9940" y="61"/>
                  </a:cubicBezTo>
                  <a:cubicBezTo>
                    <a:pt x="9849" y="92"/>
                    <a:pt x="9728" y="152"/>
                    <a:pt x="9576" y="244"/>
                  </a:cubicBezTo>
                  <a:cubicBezTo>
                    <a:pt x="9272" y="426"/>
                    <a:pt x="8876" y="791"/>
                    <a:pt x="8481" y="1277"/>
                  </a:cubicBezTo>
                  <a:cubicBezTo>
                    <a:pt x="8086" y="1763"/>
                    <a:pt x="7691" y="2371"/>
                    <a:pt x="7235" y="3070"/>
                  </a:cubicBezTo>
                  <a:cubicBezTo>
                    <a:pt x="6810" y="3770"/>
                    <a:pt x="6262" y="4499"/>
                    <a:pt x="5624" y="5198"/>
                  </a:cubicBezTo>
                  <a:cubicBezTo>
                    <a:pt x="4347" y="6566"/>
                    <a:pt x="2919" y="7539"/>
                    <a:pt x="1825" y="8116"/>
                  </a:cubicBezTo>
                  <a:cubicBezTo>
                    <a:pt x="1278" y="8420"/>
                    <a:pt x="822" y="8602"/>
                    <a:pt x="487" y="8754"/>
                  </a:cubicBezTo>
                  <a:cubicBezTo>
                    <a:pt x="183" y="8876"/>
                    <a:pt x="1" y="8967"/>
                    <a:pt x="1" y="8967"/>
                  </a:cubicBezTo>
                  <a:cubicBezTo>
                    <a:pt x="1" y="8972"/>
                    <a:pt x="6" y="8975"/>
                    <a:pt x="17" y="8975"/>
                  </a:cubicBezTo>
                  <a:cubicBezTo>
                    <a:pt x="68" y="8975"/>
                    <a:pt x="241" y="8916"/>
                    <a:pt x="518" y="8815"/>
                  </a:cubicBezTo>
                  <a:cubicBezTo>
                    <a:pt x="852" y="8724"/>
                    <a:pt x="1338" y="8542"/>
                    <a:pt x="1885" y="8238"/>
                  </a:cubicBezTo>
                  <a:cubicBezTo>
                    <a:pt x="3010" y="7691"/>
                    <a:pt x="4469" y="6718"/>
                    <a:pt x="5776" y="5320"/>
                  </a:cubicBezTo>
                  <a:cubicBezTo>
                    <a:pt x="6445" y="4621"/>
                    <a:pt x="6962" y="3891"/>
                    <a:pt x="7417" y="3162"/>
                  </a:cubicBezTo>
                  <a:cubicBezTo>
                    <a:pt x="7843" y="2463"/>
                    <a:pt x="8208" y="1855"/>
                    <a:pt x="8603" y="1338"/>
                  </a:cubicBezTo>
                  <a:cubicBezTo>
                    <a:pt x="9332" y="365"/>
                    <a:pt x="10092" y="31"/>
                    <a:pt x="100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0"/>
            <p:cNvSpPr/>
            <p:nvPr/>
          </p:nvSpPr>
          <p:spPr>
            <a:xfrm>
              <a:off x="5085475" y="3012500"/>
              <a:ext cx="428600" cy="45050"/>
            </a:xfrm>
            <a:custGeom>
              <a:avLst/>
              <a:gdLst/>
              <a:ahLst/>
              <a:cxnLst/>
              <a:rect l="l" t="t" r="r" b="b"/>
              <a:pathLst>
                <a:path w="17144" h="1802" extrusionOk="0">
                  <a:moveTo>
                    <a:pt x="0" y="0"/>
                  </a:moveTo>
                  <a:lnTo>
                    <a:pt x="0" y="0"/>
                  </a:lnTo>
                  <a:cubicBezTo>
                    <a:pt x="0" y="0"/>
                    <a:pt x="31" y="61"/>
                    <a:pt x="122" y="122"/>
                  </a:cubicBezTo>
                  <a:cubicBezTo>
                    <a:pt x="213" y="213"/>
                    <a:pt x="335" y="335"/>
                    <a:pt x="517" y="456"/>
                  </a:cubicBezTo>
                  <a:cubicBezTo>
                    <a:pt x="882" y="730"/>
                    <a:pt x="1459" y="1064"/>
                    <a:pt x="2219" y="1307"/>
                  </a:cubicBezTo>
                  <a:cubicBezTo>
                    <a:pt x="2979" y="1581"/>
                    <a:pt x="3921" y="1763"/>
                    <a:pt x="4985" y="1794"/>
                  </a:cubicBezTo>
                  <a:cubicBezTo>
                    <a:pt x="5174" y="1799"/>
                    <a:pt x="5365" y="1801"/>
                    <a:pt x="5559" y="1801"/>
                  </a:cubicBezTo>
                  <a:cubicBezTo>
                    <a:pt x="6460" y="1801"/>
                    <a:pt x="7419" y="1747"/>
                    <a:pt x="8420" y="1672"/>
                  </a:cubicBezTo>
                  <a:cubicBezTo>
                    <a:pt x="10851" y="1490"/>
                    <a:pt x="13040" y="1246"/>
                    <a:pt x="14621" y="1034"/>
                  </a:cubicBezTo>
                  <a:cubicBezTo>
                    <a:pt x="15380" y="912"/>
                    <a:pt x="16049" y="821"/>
                    <a:pt x="16475" y="760"/>
                  </a:cubicBezTo>
                  <a:cubicBezTo>
                    <a:pt x="16687" y="699"/>
                    <a:pt x="16839" y="669"/>
                    <a:pt x="16991" y="669"/>
                  </a:cubicBezTo>
                  <a:cubicBezTo>
                    <a:pt x="17083" y="639"/>
                    <a:pt x="17143" y="608"/>
                    <a:pt x="17143" y="608"/>
                  </a:cubicBezTo>
                  <a:lnTo>
                    <a:pt x="17143" y="608"/>
                  </a:lnTo>
                  <a:cubicBezTo>
                    <a:pt x="17143" y="608"/>
                    <a:pt x="16900" y="608"/>
                    <a:pt x="16475" y="669"/>
                  </a:cubicBezTo>
                  <a:cubicBezTo>
                    <a:pt x="15988" y="730"/>
                    <a:pt x="15350" y="790"/>
                    <a:pt x="14590" y="882"/>
                  </a:cubicBezTo>
                  <a:cubicBezTo>
                    <a:pt x="13010" y="1064"/>
                    <a:pt x="10821" y="1277"/>
                    <a:pt x="8389" y="1459"/>
                  </a:cubicBezTo>
                  <a:cubicBezTo>
                    <a:pt x="7363" y="1538"/>
                    <a:pt x="6359" y="1617"/>
                    <a:pt x="5417" y="1617"/>
                  </a:cubicBezTo>
                  <a:cubicBezTo>
                    <a:pt x="5272" y="1617"/>
                    <a:pt x="5128" y="1615"/>
                    <a:pt x="4985" y="1611"/>
                  </a:cubicBezTo>
                  <a:cubicBezTo>
                    <a:pt x="3952" y="1581"/>
                    <a:pt x="3009" y="1429"/>
                    <a:pt x="2249" y="1186"/>
                  </a:cubicBezTo>
                  <a:cubicBezTo>
                    <a:pt x="1490" y="942"/>
                    <a:pt x="942" y="639"/>
                    <a:pt x="578" y="395"/>
                  </a:cubicBezTo>
                  <a:cubicBezTo>
                    <a:pt x="213" y="152"/>
                    <a:pt x="0"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0"/>
            <p:cNvSpPr/>
            <p:nvPr/>
          </p:nvSpPr>
          <p:spPr>
            <a:xfrm>
              <a:off x="5197175" y="4112800"/>
              <a:ext cx="997750" cy="333625"/>
            </a:xfrm>
            <a:custGeom>
              <a:avLst/>
              <a:gdLst/>
              <a:ahLst/>
              <a:cxnLst/>
              <a:rect l="l" t="t" r="r" b="b"/>
              <a:pathLst>
                <a:path w="39910" h="13345" extrusionOk="0">
                  <a:moveTo>
                    <a:pt x="25442" y="1"/>
                  </a:moveTo>
                  <a:lnTo>
                    <a:pt x="760" y="3709"/>
                  </a:lnTo>
                  <a:lnTo>
                    <a:pt x="0" y="13010"/>
                  </a:lnTo>
                  <a:lnTo>
                    <a:pt x="28785" y="13345"/>
                  </a:lnTo>
                  <a:cubicBezTo>
                    <a:pt x="35168" y="13253"/>
                    <a:pt x="39910" y="7448"/>
                    <a:pt x="38724" y="1186"/>
                  </a:cubicBezTo>
                  <a:lnTo>
                    <a:pt x="25442" y="1"/>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0"/>
            <p:cNvSpPr/>
            <p:nvPr/>
          </p:nvSpPr>
          <p:spPr>
            <a:xfrm>
              <a:off x="4811900" y="4156525"/>
              <a:ext cx="449125" cy="292375"/>
            </a:xfrm>
            <a:custGeom>
              <a:avLst/>
              <a:gdLst/>
              <a:ahLst/>
              <a:cxnLst/>
              <a:rect l="l" t="t" r="r" b="b"/>
              <a:pathLst>
                <a:path w="17965" h="11695" extrusionOk="0">
                  <a:moveTo>
                    <a:pt x="10195" y="0"/>
                  </a:moveTo>
                  <a:cubicBezTo>
                    <a:pt x="10009" y="0"/>
                    <a:pt x="9823" y="5"/>
                    <a:pt x="9636" y="15"/>
                  </a:cubicBezTo>
                  <a:lnTo>
                    <a:pt x="2767" y="349"/>
                  </a:lnTo>
                  <a:cubicBezTo>
                    <a:pt x="2767" y="349"/>
                    <a:pt x="3192" y="1474"/>
                    <a:pt x="3922" y="1899"/>
                  </a:cubicBezTo>
                  <a:cubicBezTo>
                    <a:pt x="4651" y="2295"/>
                    <a:pt x="8907" y="2386"/>
                    <a:pt x="8907" y="2386"/>
                  </a:cubicBezTo>
                  <a:lnTo>
                    <a:pt x="8694" y="2599"/>
                  </a:lnTo>
                  <a:cubicBezTo>
                    <a:pt x="7782" y="3541"/>
                    <a:pt x="6566" y="4058"/>
                    <a:pt x="5259" y="4088"/>
                  </a:cubicBezTo>
                  <a:lnTo>
                    <a:pt x="4621" y="4118"/>
                  </a:lnTo>
                  <a:cubicBezTo>
                    <a:pt x="4135" y="4088"/>
                    <a:pt x="3648" y="3966"/>
                    <a:pt x="3192" y="3845"/>
                  </a:cubicBezTo>
                  <a:lnTo>
                    <a:pt x="1490" y="3146"/>
                  </a:lnTo>
                  <a:cubicBezTo>
                    <a:pt x="1301" y="3057"/>
                    <a:pt x="1107" y="3008"/>
                    <a:pt x="928" y="3008"/>
                  </a:cubicBezTo>
                  <a:cubicBezTo>
                    <a:pt x="617" y="3008"/>
                    <a:pt x="348" y="3153"/>
                    <a:pt x="214" y="3480"/>
                  </a:cubicBezTo>
                  <a:cubicBezTo>
                    <a:pt x="1" y="3936"/>
                    <a:pt x="153" y="4574"/>
                    <a:pt x="1551" y="5273"/>
                  </a:cubicBezTo>
                  <a:cubicBezTo>
                    <a:pt x="2341" y="5669"/>
                    <a:pt x="5229" y="6672"/>
                    <a:pt x="5229" y="6672"/>
                  </a:cubicBezTo>
                  <a:cubicBezTo>
                    <a:pt x="5229" y="6672"/>
                    <a:pt x="5290" y="7492"/>
                    <a:pt x="5411" y="7887"/>
                  </a:cubicBezTo>
                  <a:cubicBezTo>
                    <a:pt x="5533" y="8313"/>
                    <a:pt x="6657" y="8738"/>
                    <a:pt x="6657" y="8738"/>
                  </a:cubicBezTo>
                  <a:cubicBezTo>
                    <a:pt x="6657" y="8738"/>
                    <a:pt x="7387" y="10228"/>
                    <a:pt x="7691" y="10562"/>
                  </a:cubicBezTo>
                  <a:cubicBezTo>
                    <a:pt x="7812" y="10714"/>
                    <a:pt x="8846" y="11018"/>
                    <a:pt x="9940" y="11322"/>
                  </a:cubicBezTo>
                  <a:cubicBezTo>
                    <a:pt x="10796" y="11573"/>
                    <a:pt x="11680" y="11695"/>
                    <a:pt x="12565" y="11695"/>
                  </a:cubicBezTo>
                  <a:cubicBezTo>
                    <a:pt x="13504" y="11695"/>
                    <a:pt x="14443" y="11558"/>
                    <a:pt x="15351" y="11292"/>
                  </a:cubicBezTo>
                  <a:lnTo>
                    <a:pt x="17965" y="10501"/>
                  </a:lnTo>
                  <a:lnTo>
                    <a:pt x="17965" y="2538"/>
                  </a:lnTo>
                  <a:lnTo>
                    <a:pt x="17965" y="2386"/>
                  </a:lnTo>
                  <a:cubicBezTo>
                    <a:pt x="17962" y="2386"/>
                    <a:pt x="17958" y="2387"/>
                    <a:pt x="17954" y="2387"/>
                  </a:cubicBezTo>
                  <a:cubicBezTo>
                    <a:pt x="17746" y="2387"/>
                    <a:pt x="16141" y="1673"/>
                    <a:pt x="14682" y="988"/>
                  </a:cubicBezTo>
                  <a:cubicBezTo>
                    <a:pt x="13271" y="337"/>
                    <a:pt x="11740" y="0"/>
                    <a:pt x="10195" y="0"/>
                  </a:cubicBezTo>
                  <a:close/>
                </a:path>
              </a:pathLst>
            </a:custGeom>
            <a:solidFill>
              <a:srgbClr val="F8B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0"/>
            <p:cNvSpPr/>
            <p:nvPr/>
          </p:nvSpPr>
          <p:spPr>
            <a:xfrm>
              <a:off x="4938800" y="4323100"/>
              <a:ext cx="87425" cy="23250"/>
            </a:xfrm>
            <a:custGeom>
              <a:avLst/>
              <a:gdLst/>
              <a:ahLst/>
              <a:cxnLst/>
              <a:rect l="l" t="t" r="r" b="b"/>
              <a:pathLst>
                <a:path w="3497" h="930" extrusionOk="0">
                  <a:moveTo>
                    <a:pt x="55" y="1"/>
                  </a:moveTo>
                  <a:cubicBezTo>
                    <a:pt x="42" y="1"/>
                    <a:pt x="34" y="3"/>
                    <a:pt x="31" y="9"/>
                  </a:cubicBezTo>
                  <a:cubicBezTo>
                    <a:pt x="1" y="39"/>
                    <a:pt x="761" y="404"/>
                    <a:pt x="1703" y="647"/>
                  </a:cubicBezTo>
                  <a:cubicBezTo>
                    <a:pt x="2487" y="867"/>
                    <a:pt x="3173" y="930"/>
                    <a:pt x="3409" y="930"/>
                  </a:cubicBezTo>
                  <a:cubicBezTo>
                    <a:pt x="3466" y="930"/>
                    <a:pt x="3496" y="926"/>
                    <a:pt x="3496" y="920"/>
                  </a:cubicBezTo>
                  <a:cubicBezTo>
                    <a:pt x="3496" y="860"/>
                    <a:pt x="2706" y="738"/>
                    <a:pt x="1764" y="495"/>
                  </a:cubicBezTo>
                  <a:cubicBezTo>
                    <a:pt x="877" y="273"/>
                    <a:pt x="192" y="1"/>
                    <a:pt x="55"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0"/>
            <p:cNvSpPr/>
            <p:nvPr/>
          </p:nvSpPr>
          <p:spPr>
            <a:xfrm>
              <a:off x="4973775" y="4373350"/>
              <a:ext cx="46375" cy="13675"/>
            </a:xfrm>
            <a:custGeom>
              <a:avLst/>
              <a:gdLst/>
              <a:ahLst/>
              <a:cxnLst/>
              <a:rect l="l" t="t" r="r" b="b"/>
              <a:pathLst>
                <a:path w="1855" h="547" extrusionOk="0">
                  <a:moveTo>
                    <a:pt x="46" y="1"/>
                  </a:moveTo>
                  <a:cubicBezTo>
                    <a:pt x="38" y="1"/>
                    <a:pt x="33" y="2"/>
                    <a:pt x="30" y="5"/>
                  </a:cubicBezTo>
                  <a:cubicBezTo>
                    <a:pt x="0" y="65"/>
                    <a:pt x="365" y="309"/>
                    <a:pt x="882" y="430"/>
                  </a:cubicBezTo>
                  <a:cubicBezTo>
                    <a:pt x="1187" y="520"/>
                    <a:pt x="1472" y="546"/>
                    <a:pt x="1653" y="546"/>
                  </a:cubicBezTo>
                  <a:cubicBezTo>
                    <a:pt x="1778" y="546"/>
                    <a:pt x="1854" y="534"/>
                    <a:pt x="1854" y="521"/>
                  </a:cubicBezTo>
                  <a:cubicBezTo>
                    <a:pt x="1854" y="461"/>
                    <a:pt x="1429" y="400"/>
                    <a:pt x="942" y="278"/>
                  </a:cubicBezTo>
                  <a:cubicBezTo>
                    <a:pt x="471" y="140"/>
                    <a:pt x="126" y="1"/>
                    <a:pt x="46" y="1"/>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0"/>
            <p:cNvSpPr/>
            <p:nvPr/>
          </p:nvSpPr>
          <p:spPr>
            <a:xfrm>
              <a:off x="4937300" y="4200200"/>
              <a:ext cx="114750" cy="62000"/>
            </a:xfrm>
            <a:custGeom>
              <a:avLst/>
              <a:gdLst/>
              <a:ahLst/>
              <a:cxnLst/>
              <a:rect l="l" t="t" r="r" b="b"/>
              <a:pathLst>
                <a:path w="4590" h="2480" extrusionOk="0">
                  <a:moveTo>
                    <a:pt x="4559" y="0"/>
                  </a:moveTo>
                  <a:cubicBezTo>
                    <a:pt x="4559" y="1"/>
                    <a:pt x="4316" y="183"/>
                    <a:pt x="3951" y="487"/>
                  </a:cubicBezTo>
                  <a:cubicBezTo>
                    <a:pt x="3587" y="791"/>
                    <a:pt x="3100" y="1186"/>
                    <a:pt x="2462" y="1551"/>
                  </a:cubicBezTo>
                  <a:cubicBezTo>
                    <a:pt x="1216" y="2280"/>
                    <a:pt x="0" y="2402"/>
                    <a:pt x="30" y="2463"/>
                  </a:cubicBezTo>
                  <a:cubicBezTo>
                    <a:pt x="30" y="2473"/>
                    <a:pt x="64" y="2479"/>
                    <a:pt x="126" y="2479"/>
                  </a:cubicBezTo>
                  <a:cubicBezTo>
                    <a:pt x="250" y="2479"/>
                    <a:pt x="486" y="2452"/>
                    <a:pt x="790" y="2371"/>
                  </a:cubicBezTo>
                  <a:cubicBezTo>
                    <a:pt x="1277" y="2280"/>
                    <a:pt x="1915" y="2067"/>
                    <a:pt x="2553" y="1703"/>
                  </a:cubicBezTo>
                  <a:cubicBezTo>
                    <a:pt x="3192" y="1338"/>
                    <a:pt x="3678" y="912"/>
                    <a:pt x="4043" y="578"/>
                  </a:cubicBezTo>
                  <a:cubicBezTo>
                    <a:pt x="4377" y="244"/>
                    <a:pt x="4590" y="31"/>
                    <a:pt x="4559" y="0"/>
                  </a:cubicBezTo>
                  <a:close/>
                </a:path>
              </a:pathLst>
            </a:custGeom>
            <a:solidFill>
              <a:srgbClr val="AA65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0"/>
            <p:cNvSpPr/>
            <p:nvPr/>
          </p:nvSpPr>
          <p:spPr>
            <a:xfrm>
              <a:off x="5261000" y="3999600"/>
              <a:ext cx="946850" cy="448350"/>
            </a:xfrm>
            <a:custGeom>
              <a:avLst/>
              <a:gdLst/>
              <a:ahLst/>
              <a:cxnLst/>
              <a:rect l="l" t="t" r="r" b="b"/>
              <a:pathLst>
                <a:path w="37874" h="17934" extrusionOk="0">
                  <a:moveTo>
                    <a:pt x="35320" y="0"/>
                  </a:moveTo>
                  <a:lnTo>
                    <a:pt x="21673" y="2249"/>
                  </a:lnTo>
                  <a:lnTo>
                    <a:pt x="22129" y="3951"/>
                  </a:lnTo>
                  <a:lnTo>
                    <a:pt x="700" y="7386"/>
                  </a:lnTo>
                  <a:lnTo>
                    <a:pt x="1" y="17933"/>
                  </a:lnTo>
                  <a:lnTo>
                    <a:pt x="27114" y="17933"/>
                  </a:lnTo>
                  <a:cubicBezTo>
                    <a:pt x="28937" y="17933"/>
                    <a:pt x="30761" y="17447"/>
                    <a:pt x="32342" y="16505"/>
                  </a:cubicBezTo>
                  <a:cubicBezTo>
                    <a:pt x="35989" y="14286"/>
                    <a:pt x="37874" y="10031"/>
                    <a:pt x="37053" y="5866"/>
                  </a:cubicBezTo>
                  <a:cubicBezTo>
                    <a:pt x="36779" y="4134"/>
                    <a:pt x="36111" y="2128"/>
                    <a:pt x="353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0"/>
            <p:cNvSpPr/>
            <p:nvPr/>
          </p:nvSpPr>
          <p:spPr>
            <a:xfrm>
              <a:off x="5289125" y="4076350"/>
              <a:ext cx="681650" cy="106400"/>
            </a:xfrm>
            <a:custGeom>
              <a:avLst/>
              <a:gdLst/>
              <a:ahLst/>
              <a:cxnLst/>
              <a:rect l="l" t="t" r="r" b="b"/>
              <a:pathLst>
                <a:path w="27266" h="4256" extrusionOk="0">
                  <a:moveTo>
                    <a:pt x="27265" y="0"/>
                  </a:moveTo>
                  <a:cubicBezTo>
                    <a:pt x="27265" y="0"/>
                    <a:pt x="27174" y="0"/>
                    <a:pt x="26992" y="30"/>
                  </a:cubicBezTo>
                  <a:cubicBezTo>
                    <a:pt x="26779" y="61"/>
                    <a:pt x="26505" y="91"/>
                    <a:pt x="26171" y="122"/>
                  </a:cubicBezTo>
                  <a:cubicBezTo>
                    <a:pt x="25472" y="213"/>
                    <a:pt x="24469" y="365"/>
                    <a:pt x="23253" y="547"/>
                  </a:cubicBezTo>
                  <a:cubicBezTo>
                    <a:pt x="20761" y="942"/>
                    <a:pt x="17356" y="1459"/>
                    <a:pt x="13618" y="2037"/>
                  </a:cubicBezTo>
                  <a:cubicBezTo>
                    <a:pt x="9848" y="2614"/>
                    <a:pt x="6475" y="3161"/>
                    <a:pt x="3982" y="3556"/>
                  </a:cubicBezTo>
                  <a:cubicBezTo>
                    <a:pt x="2766" y="3769"/>
                    <a:pt x="1763" y="3921"/>
                    <a:pt x="1064" y="4043"/>
                  </a:cubicBezTo>
                  <a:cubicBezTo>
                    <a:pt x="730" y="4103"/>
                    <a:pt x="456" y="4164"/>
                    <a:pt x="274" y="4195"/>
                  </a:cubicBezTo>
                  <a:cubicBezTo>
                    <a:pt x="91" y="4225"/>
                    <a:pt x="0" y="4255"/>
                    <a:pt x="0" y="4255"/>
                  </a:cubicBezTo>
                  <a:cubicBezTo>
                    <a:pt x="0" y="4255"/>
                    <a:pt x="91" y="4255"/>
                    <a:pt x="274" y="4225"/>
                  </a:cubicBezTo>
                  <a:cubicBezTo>
                    <a:pt x="487" y="4195"/>
                    <a:pt x="730" y="4164"/>
                    <a:pt x="1064" y="4134"/>
                  </a:cubicBezTo>
                  <a:cubicBezTo>
                    <a:pt x="1794" y="4012"/>
                    <a:pt x="2766" y="3891"/>
                    <a:pt x="4012" y="3708"/>
                  </a:cubicBezTo>
                  <a:cubicBezTo>
                    <a:pt x="6475" y="3313"/>
                    <a:pt x="9879" y="2796"/>
                    <a:pt x="13648" y="2219"/>
                  </a:cubicBezTo>
                  <a:cubicBezTo>
                    <a:pt x="17387" y="1611"/>
                    <a:pt x="20791" y="1094"/>
                    <a:pt x="23283" y="699"/>
                  </a:cubicBezTo>
                  <a:cubicBezTo>
                    <a:pt x="24499" y="486"/>
                    <a:pt x="25502" y="304"/>
                    <a:pt x="26201" y="213"/>
                  </a:cubicBezTo>
                  <a:cubicBezTo>
                    <a:pt x="26536" y="152"/>
                    <a:pt x="26779" y="91"/>
                    <a:pt x="26992" y="61"/>
                  </a:cubicBezTo>
                  <a:cubicBezTo>
                    <a:pt x="27174" y="30"/>
                    <a:pt x="27265" y="0"/>
                    <a:pt x="272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0"/>
            <p:cNvSpPr/>
            <p:nvPr/>
          </p:nvSpPr>
          <p:spPr>
            <a:xfrm>
              <a:off x="5484400" y="4159775"/>
              <a:ext cx="148225" cy="288925"/>
            </a:xfrm>
            <a:custGeom>
              <a:avLst/>
              <a:gdLst/>
              <a:ahLst/>
              <a:cxnLst/>
              <a:rect l="l" t="t" r="r" b="b"/>
              <a:pathLst>
                <a:path w="5929" h="11557" extrusionOk="0">
                  <a:moveTo>
                    <a:pt x="18" y="1"/>
                  </a:moveTo>
                  <a:cubicBezTo>
                    <a:pt x="11" y="1"/>
                    <a:pt x="5" y="3"/>
                    <a:pt x="1" y="7"/>
                  </a:cubicBezTo>
                  <a:cubicBezTo>
                    <a:pt x="1" y="37"/>
                    <a:pt x="670" y="402"/>
                    <a:pt x="1642" y="1162"/>
                  </a:cubicBezTo>
                  <a:cubicBezTo>
                    <a:pt x="1885" y="1374"/>
                    <a:pt x="2159" y="1587"/>
                    <a:pt x="2402" y="1830"/>
                  </a:cubicBezTo>
                  <a:cubicBezTo>
                    <a:pt x="2524" y="1982"/>
                    <a:pt x="2676" y="2104"/>
                    <a:pt x="2797" y="2225"/>
                  </a:cubicBezTo>
                  <a:cubicBezTo>
                    <a:pt x="2919" y="2377"/>
                    <a:pt x="3071" y="2529"/>
                    <a:pt x="3192" y="2681"/>
                  </a:cubicBezTo>
                  <a:cubicBezTo>
                    <a:pt x="3740" y="3320"/>
                    <a:pt x="4256" y="4049"/>
                    <a:pt x="4682" y="4870"/>
                  </a:cubicBezTo>
                  <a:cubicBezTo>
                    <a:pt x="5107" y="5721"/>
                    <a:pt x="5381" y="6572"/>
                    <a:pt x="5563" y="7393"/>
                  </a:cubicBezTo>
                  <a:cubicBezTo>
                    <a:pt x="5655" y="7788"/>
                    <a:pt x="5715" y="8153"/>
                    <a:pt x="5746" y="8517"/>
                  </a:cubicBezTo>
                  <a:cubicBezTo>
                    <a:pt x="5776" y="8882"/>
                    <a:pt x="5776" y="9216"/>
                    <a:pt x="5776" y="9551"/>
                  </a:cubicBezTo>
                  <a:cubicBezTo>
                    <a:pt x="5746" y="10797"/>
                    <a:pt x="5533" y="11526"/>
                    <a:pt x="5594" y="11557"/>
                  </a:cubicBezTo>
                  <a:cubicBezTo>
                    <a:pt x="5594" y="11557"/>
                    <a:pt x="5655" y="11374"/>
                    <a:pt x="5715" y="11040"/>
                  </a:cubicBezTo>
                  <a:cubicBezTo>
                    <a:pt x="5776" y="10858"/>
                    <a:pt x="5807" y="10645"/>
                    <a:pt x="5837" y="10402"/>
                  </a:cubicBezTo>
                  <a:cubicBezTo>
                    <a:pt x="5867" y="10159"/>
                    <a:pt x="5928" y="9855"/>
                    <a:pt x="5928" y="9551"/>
                  </a:cubicBezTo>
                  <a:cubicBezTo>
                    <a:pt x="5928" y="9247"/>
                    <a:pt x="5928" y="8882"/>
                    <a:pt x="5898" y="8517"/>
                  </a:cubicBezTo>
                  <a:cubicBezTo>
                    <a:pt x="5898" y="8153"/>
                    <a:pt x="5807" y="7757"/>
                    <a:pt x="5746" y="7362"/>
                  </a:cubicBezTo>
                  <a:cubicBezTo>
                    <a:pt x="5563" y="6542"/>
                    <a:pt x="5290" y="5660"/>
                    <a:pt x="4864" y="4809"/>
                  </a:cubicBezTo>
                  <a:cubicBezTo>
                    <a:pt x="4439" y="3928"/>
                    <a:pt x="3892" y="3198"/>
                    <a:pt x="3344" y="2560"/>
                  </a:cubicBezTo>
                  <a:cubicBezTo>
                    <a:pt x="3192" y="2408"/>
                    <a:pt x="3071" y="2256"/>
                    <a:pt x="2919" y="2104"/>
                  </a:cubicBezTo>
                  <a:cubicBezTo>
                    <a:pt x="2797" y="1982"/>
                    <a:pt x="2645" y="1861"/>
                    <a:pt x="2524" y="1709"/>
                  </a:cubicBezTo>
                  <a:cubicBezTo>
                    <a:pt x="2250" y="1466"/>
                    <a:pt x="1977" y="1253"/>
                    <a:pt x="1733" y="1070"/>
                  </a:cubicBezTo>
                  <a:cubicBezTo>
                    <a:pt x="1490" y="858"/>
                    <a:pt x="1247" y="706"/>
                    <a:pt x="1034" y="584"/>
                  </a:cubicBezTo>
                  <a:cubicBezTo>
                    <a:pt x="852" y="432"/>
                    <a:pt x="639" y="310"/>
                    <a:pt x="487" y="250"/>
                  </a:cubicBezTo>
                  <a:cubicBezTo>
                    <a:pt x="222" y="90"/>
                    <a:pt x="7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0"/>
            <p:cNvSpPr/>
            <p:nvPr/>
          </p:nvSpPr>
          <p:spPr>
            <a:xfrm>
              <a:off x="5799775" y="4112800"/>
              <a:ext cx="237100" cy="315450"/>
            </a:xfrm>
            <a:custGeom>
              <a:avLst/>
              <a:gdLst/>
              <a:ahLst/>
              <a:cxnLst/>
              <a:rect l="l" t="t" r="r" b="b"/>
              <a:pathLst>
                <a:path w="9484" h="12618" extrusionOk="0">
                  <a:moveTo>
                    <a:pt x="7078" y="3310"/>
                  </a:moveTo>
                  <a:cubicBezTo>
                    <a:pt x="7130" y="3310"/>
                    <a:pt x="7182" y="3311"/>
                    <a:pt x="7234" y="3314"/>
                  </a:cubicBezTo>
                  <a:cubicBezTo>
                    <a:pt x="7751" y="3375"/>
                    <a:pt x="8237" y="3618"/>
                    <a:pt x="8602" y="4013"/>
                  </a:cubicBezTo>
                  <a:cubicBezTo>
                    <a:pt x="8936" y="4439"/>
                    <a:pt x="9119" y="4955"/>
                    <a:pt x="9058" y="5472"/>
                  </a:cubicBezTo>
                  <a:cubicBezTo>
                    <a:pt x="8967" y="5989"/>
                    <a:pt x="8633" y="6414"/>
                    <a:pt x="8207" y="6658"/>
                  </a:cubicBezTo>
                  <a:cubicBezTo>
                    <a:pt x="7630" y="7016"/>
                    <a:pt x="6974" y="7140"/>
                    <a:pt x="6335" y="7140"/>
                  </a:cubicBezTo>
                  <a:cubicBezTo>
                    <a:pt x="5997" y="7140"/>
                    <a:pt x="5665" y="7105"/>
                    <a:pt x="5350" y="7053"/>
                  </a:cubicBezTo>
                  <a:cubicBezTo>
                    <a:pt x="4888" y="6978"/>
                    <a:pt x="4450" y="6856"/>
                    <a:pt x="4040" y="6697"/>
                  </a:cubicBezTo>
                  <a:lnTo>
                    <a:pt x="4040" y="6697"/>
                  </a:lnTo>
                  <a:cubicBezTo>
                    <a:pt x="4059" y="6471"/>
                    <a:pt x="4089" y="6245"/>
                    <a:pt x="4134" y="6019"/>
                  </a:cubicBezTo>
                  <a:cubicBezTo>
                    <a:pt x="4347" y="5107"/>
                    <a:pt x="4863" y="4165"/>
                    <a:pt x="5745" y="3648"/>
                  </a:cubicBezTo>
                  <a:cubicBezTo>
                    <a:pt x="6155" y="3430"/>
                    <a:pt x="6614" y="3310"/>
                    <a:pt x="7078" y="3310"/>
                  </a:cubicBezTo>
                  <a:close/>
                  <a:moveTo>
                    <a:pt x="122" y="1"/>
                  </a:moveTo>
                  <a:lnTo>
                    <a:pt x="122" y="1"/>
                  </a:lnTo>
                  <a:cubicBezTo>
                    <a:pt x="122" y="1"/>
                    <a:pt x="0" y="427"/>
                    <a:pt x="31" y="1247"/>
                  </a:cubicBezTo>
                  <a:cubicBezTo>
                    <a:pt x="61" y="2068"/>
                    <a:pt x="243" y="3284"/>
                    <a:pt x="1064" y="4530"/>
                  </a:cubicBezTo>
                  <a:cubicBezTo>
                    <a:pt x="1643" y="5421"/>
                    <a:pt x="2614" y="6279"/>
                    <a:pt x="3856" y="6806"/>
                  </a:cubicBezTo>
                  <a:lnTo>
                    <a:pt x="3856" y="6806"/>
                  </a:lnTo>
                  <a:cubicBezTo>
                    <a:pt x="3846" y="7003"/>
                    <a:pt x="3848" y="7198"/>
                    <a:pt x="3860" y="7387"/>
                  </a:cubicBezTo>
                  <a:cubicBezTo>
                    <a:pt x="3860" y="7843"/>
                    <a:pt x="3952" y="8299"/>
                    <a:pt x="4043" y="8725"/>
                  </a:cubicBezTo>
                  <a:cubicBezTo>
                    <a:pt x="4286" y="9545"/>
                    <a:pt x="4711" y="10275"/>
                    <a:pt x="5228" y="10791"/>
                  </a:cubicBezTo>
                  <a:cubicBezTo>
                    <a:pt x="5715" y="11339"/>
                    <a:pt x="6292" y="11734"/>
                    <a:pt x="6809" y="11977"/>
                  </a:cubicBezTo>
                  <a:cubicBezTo>
                    <a:pt x="7326" y="12250"/>
                    <a:pt x="7812" y="12372"/>
                    <a:pt x="8207" y="12463"/>
                  </a:cubicBezTo>
                  <a:cubicBezTo>
                    <a:pt x="8823" y="12600"/>
                    <a:pt x="9233" y="12617"/>
                    <a:pt x="9400" y="12617"/>
                  </a:cubicBezTo>
                  <a:cubicBezTo>
                    <a:pt x="9455" y="12617"/>
                    <a:pt x="9484" y="12615"/>
                    <a:pt x="9484" y="12615"/>
                  </a:cubicBezTo>
                  <a:cubicBezTo>
                    <a:pt x="9484" y="12615"/>
                    <a:pt x="9028" y="12585"/>
                    <a:pt x="8237" y="12402"/>
                  </a:cubicBezTo>
                  <a:cubicBezTo>
                    <a:pt x="7842" y="12281"/>
                    <a:pt x="7356" y="12159"/>
                    <a:pt x="6839" y="11886"/>
                  </a:cubicBezTo>
                  <a:cubicBezTo>
                    <a:pt x="6353" y="11612"/>
                    <a:pt x="5806" y="11247"/>
                    <a:pt x="5319" y="10700"/>
                  </a:cubicBezTo>
                  <a:cubicBezTo>
                    <a:pt x="4833" y="10184"/>
                    <a:pt x="4438" y="9484"/>
                    <a:pt x="4225" y="8664"/>
                  </a:cubicBezTo>
                  <a:cubicBezTo>
                    <a:pt x="4104" y="8269"/>
                    <a:pt x="4043" y="7843"/>
                    <a:pt x="4012" y="7387"/>
                  </a:cubicBezTo>
                  <a:cubicBezTo>
                    <a:pt x="4012" y="7216"/>
                    <a:pt x="4017" y="7046"/>
                    <a:pt x="4027" y="6875"/>
                  </a:cubicBezTo>
                  <a:lnTo>
                    <a:pt x="4027" y="6875"/>
                  </a:lnTo>
                  <a:cubicBezTo>
                    <a:pt x="4432" y="7034"/>
                    <a:pt x="4864" y="7157"/>
                    <a:pt x="5319" y="7235"/>
                  </a:cubicBezTo>
                  <a:cubicBezTo>
                    <a:pt x="5645" y="7288"/>
                    <a:pt x="5988" y="7322"/>
                    <a:pt x="6337" y="7322"/>
                  </a:cubicBezTo>
                  <a:cubicBezTo>
                    <a:pt x="6999" y="7322"/>
                    <a:pt x="7681" y="7198"/>
                    <a:pt x="8298" y="6840"/>
                  </a:cubicBezTo>
                  <a:cubicBezTo>
                    <a:pt x="8785" y="6536"/>
                    <a:pt x="9180" y="6080"/>
                    <a:pt x="9240" y="5503"/>
                  </a:cubicBezTo>
                  <a:cubicBezTo>
                    <a:pt x="9332" y="4925"/>
                    <a:pt x="9119" y="4348"/>
                    <a:pt x="8754" y="3892"/>
                  </a:cubicBezTo>
                  <a:cubicBezTo>
                    <a:pt x="8389" y="3436"/>
                    <a:pt x="7812" y="3162"/>
                    <a:pt x="7265" y="3132"/>
                  </a:cubicBezTo>
                  <a:cubicBezTo>
                    <a:pt x="7180" y="3123"/>
                    <a:pt x="7095" y="3118"/>
                    <a:pt x="7011" y="3118"/>
                  </a:cubicBezTo>
                  <a:cubicBezTo>
                    <a:pt x="6528" y="3118"/>
                    <a:pt x="6073" y="3263"/>
                    <a:pt x="5684" y="3496"/>
                  </a:cubicBezTo>
                  <a:cubicBezTo>
                    <a:pt x="5198" y="3740"/>
                    <a:pt x="4803" y="4135"/>
                    <a:pt x="4529" y="4560"/>
                  </a:cubicBezTo>
                  <a:cubicBezTo>
                    <a:pt x="4256" y="5016"/>
                    <a:pt x="4073" y="5472"/>
                    <a:pt x="3982" y="5959"/>
                  </a:cubicBezTo>
                  <a:cubicBezTo>
                    <a:pt x="3926" y="6182"/>
                    <a:pt x="3889" y="6406"/>
                    <a:pt x="3869" y="6627"/>
                  </a:cubicBezTo>
                  <a:lnTo>
                    <a:pt x="3869" y="6627"/>
                  </a:lnTo>
                  <a:cubicBezTo>
                    <a:pt x="2687" y="6128"/>
                    <a:pt x="1755" y="5315"/>
                    <a:pt x="1186" y="4439"/>
                  </a:cubicBezTo>
                  <a:cubicBezTo>
                    <a:pt x="365" y="3253"/>
                    <a:pt x="152" y="2038"/>
                    <a:pt x="91" y="1247"/>
                  </a:cubicBezTo>
                  <a:cubicBezTo>
                    <a:pt x="61" y="427"/>
                    <a:pt x="152" y="1"/>
                    <a:pt x="1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3927;p60">
            <a:extLst>
              <a:ext uri="{FF2B5EF4-FFF2-40B4-BE49-F238E27FC236}">
                <a16:creationId xmlns:a16="http://schemas.microsoft.com/office/drawing/2014/main" id="{50814A90-5167-31CD-EA32-3ADAECB7DFDA}"/>
              </a:ext>
            </a:extLst>
          </p:cNvPr>
          <p:cNvGrpSpPr/>
          <p:nvPr/>
        </p:nvGrpSpPr>
        <p:grpSpPr>
          <a:xfrm>
            <a:off x="-49430" y="3740729"/>
            <a:ext cx="889525" cy="1423700"/>
            <a:chOff x="752175" y="129925"/>
            <a:chExt cx="889525" cy="1423700"/>
          </a:xfrm>
        </p:grpSpPr>
        <p:sp>
          <p:nvSpPr>
            <p:cNvPr id="3" name="Google Shape;3928;p60">
              <a:extLst>
                <a:ext uri="{FF2B5EF4-FFF2-40B4-BE49-F238E27FC236}">
                  <a16:creationId xmlns:a16="http://schemas.microsoft.com/office/drawing/2014/main" id="{AD6E749E-C21C-96DD-31E9-699B26F71119}"/>
                </a:ext>
              </a:extLst>
            </p:cNvPr>
            <p:cNvSpPr/>
            <p:nvPr/>
          </p:nvSpPr>
          <p:spPr>
            <a:xfrm>
              <a:off x="889450" y="770625"/>
              <a:ext cx="208625" cy="82850"/>
            </a:xfrm>
            <a:custGeom>
              <a:avLst/>
              <a:gdLst/>
              <a:ahLst/>
              <a:cxnLst/>
              <a:rect l="l" t="t" r="r" b="b"/>
              <a:pathLst>
                <a:path w="8345" h="3314" extrusionOk="0">
                  <a:moveTo>
                    <a:pt x="3506" y="0"/>
                  </a:moveTo>
                  <a:cubicBezTo>
                    <a:pt x="3141" y="0"/>
                    <a:pt x="2777" y="24"/>
                    <a:pt x="2420" y="70"/>
                  </a:cubicBezTo>
                  <a:cubicBezTo>
                    <a:pt x="1675" y="163"/>
                    <a:pt x="1024" y="504"/>
                    <a:pt x="497" y="1032"/>
                  </a:cubicBezTo>
                  <a:cubicBezTo>
                    <a:pt x="124" y="1373"/>
                    <a:pt x="0" y="1931"/>
                    <a:pt x="155" y="2428"/>
                  </a:cubicBezTo>
                  <a:cubicBezTo>
                    <a:pt x="435" y="2986"/>
                    <a:pt x="1086" y="3141"/>
                    <a:pt x="1706" y="3203"/>
                  </a:cubicBezTo>
                  <a:cubicBezTo>
                    <a:pt x="2348" y="3286"/>
                    <a:pt x="2989" y="3313"/>
                    <a:pt x="3630" y="3313"/>
                  </a:cubicBezTo>
                  <a:cubicBezTo>
                    <a:pt x="3950" y="3313"/>
                    <a:pt x="4271" y="3306"/>
                    <a:pt x="4591" y="3296"/>
                  </a:cubicBezTo>
                  <a:cubicBezTo>
                    <a:pt x="5026" y="3265"/>
                    <a:pt x="5491" y="3234"/>
                    <a:pt x="5925" y="3141"/>
                  </a:cubicBezTo>
                  <a:cubicBezTo>
                    <a:pt x="6794" y="2955"/>
                    <a:pt x="7631" y="2552"/>
                    <a:pt x="8345" y="1993"/>
                  </a:cubicBezTo>
                  <a:lnTo>
                    <a:pt x="8314" y="970"/>
                  </a:lnTo>
                  <a:cubicBezTo>
                    <a:pt x="7197" y="318"/>
                    <a:pt x="5863" y="194"/>
                    <a:pt x="4591" y="70"/>
                  </a:cubicBezTo>
                  <a:cubicBezTo>
                    <a:pt x="4235" y="24"/>
                    <a:pt x="3870" y="0"/>
                    <a:pt x="3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929;p60">
              <a:extLst>
                <a:ext uri="{FF2B5EF4-FFF2-40B4-BE49-F238E27FC236}">
                  <a16:creationId xmlns:a16="http://schemas.microsoft.com/office/drawing/2014/main" id="{A3EF5EEB-5BE7-7F69-901A-AE33CBE831CD}"/>
                </a:ext>
              </a:extLst>
            </p:cNvPr>
            <p:cNvSpPr/>
            <p:nvPr/>
          </p:nvSpPr>
          <p:spPr>
            <a:xfrm>
              <a:off x="1126750" y="889975"/>
              <a:ext cx="131850" cy="81800"/>
            </a:xfrm>
            <a:custGeom>
              <a:avLst/>
              <a:gdLst/>
              <a:ahLst/>
              <a:cxnLst/>
              <a:rect l="l" t="t" r="r" b="b"/>
              <a:pathLst>
                <a:path w="5274" h="3272" extrusionOk="0">
                  <a:moveTo>
                    <a:pt x="4305" y="1"/>
                  </a:moveTo>
                  <a:cubicBezTo>
                    <a:pt x="4203" y="1"/>
                    <a:pt x="4101" y="15"/>
                    <a:pt x="4002" y="42"/>
                  </a:cubicBezTo>
                  <a:cubicBezTo>
                    <a:pt x="2575" y="197"/>
                    <a:pt x="1210" y="662"/>
                    <a:pt x="0" y="1438"/>
                  </a:cubicBezTo>
                  <a:lnTo>
                    <a:pt x="466" y="2648"/>
                  </a:lnTo>
                  <a:cubicBezTo>
                    <a:pt x="939" y="3056"/>
                    <a:pt x="1547" y="3271"/>
                    <a:pt x="2154" y="3271"/>
                  </a:cubicBezTo>
                  <a:cubicBezTo>
                    <a:pt x="2423" y="3271"/>
                    <a:pt x="2691" y="3229"/>
                    <a:pt x="2947" y="3144"/>
                  </a:cubicBezTo>
                  <a:cubicBezTo>
                    <a:pt x="3816" y="2834"/>
                    <a:pt x="4498" y="2244"/>
                    <a:pt x="4932" y="1438"/>
                  </a:cubicBezTo>
                  <a:cubicBezTo>
                    <a:pt x="5118" y="1066"/>
                    <a:pt x="5274" y="569"/>
                    <a:pt x="4994" y="259"/>
                  </a:cubicBezTo>
                  <a:cubicBezTo>
                    <a:pt x="4797" y="83"/>
                    <a:pt x="4552" y="1"/>
                    <a:pt x="43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30;p60">
              <a:extLst>
                <a:ext uri="{FF2B5EF4-FFF2-40B4-BE49-F238E27FC236}">
                  <a16:creationId xmlns:a16="http://schemas.microsoft.com/office/drawing/2014/main" id="{69681176-2356-2907-3952-7743546E2A79}"/>
                </a:ext>
              </a:extLst>
            </p:cNvPr>
            <p:cNvSpPr/>
            <p:nvPr/>
          </p:nvSpPr>
          <p:spPr>
            <a:xfrm>
              <a:off x="1275650" y="1035900"/>
              <a:ext cx="131850" cy="82150"/>
            </a:xfrm>
            <a:custGeom>
              <a:avLst/>
              <a:gdLst/>
              <a:ahLst/>
              <a:cxnLst/>
              <a:rect l="l" t="t" r="r" b="b"/>
              <a:pathLst>
                <a:path w="5274" h="3286" extrusionOk="0">
                  <a:moveTo>
                    <a:pt x="4273" y="1"/>
                  </a:moveTo>
                  <a:cubicBezTo>
                    <a:pt x="4182" y="1"/>
                    <a:pt x="4091" y="12"/>
                    <a:pt x="4002" y="37"/>
                  </a:cubicBezTo>
                  <a:cubicBezTo>
                    <a:pt x="2575" y="192"/>
                    <a:pt x="1210" y="688"/>
                    <a:pt x="0" y="1432"/>
                  </a:cubicBezTo>
                  <a:lnTo>
                    <a:pt x="465" y="2642"/>
                  </a:lnTo>
                  <a:cubicBezTo>
                    <a:pt x="930" y="3065"/>
                    <a:pt x="1524" y="3286"/>
                    <a:pt x="2121" y="3286"/>
                  </a:cubicBezTo>
                  <a:cubicBezTo>
                    <a:pt x="2400" y="3286"/>
                    <a:pt x="2680" y="3237"/>
                    <a:pt x="2947" y="3139"/>
                  </a:cubicBezTo>
                  <a:cubicBezTo>
                    <a:pt x="3784" y="2859"/>
                    <a:pt x="4498" y="2239"/>
                    <a:pt x="4901" y="1463"/>
                  </a:cubicBezTo>
                  <a:cubicBezTo>
                    <a:pt x="5118" y="1091"/>
                    <a:pt x="5273" y="595"/>
                    <a:pt x="4994" y="254"/>
                  </a:cubicBezTo>
                  <a:cubicBezTo>
                    <a:pt x="4788" y="93"/>
                    <a:pt x="4531" y="1"/>
                    <a:pt x="42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931;p60">
              <a:extLst>
                <a:ext uri="{FF2B5EF4-FFF2-40B4-BE49-F238E27FC236}">
                  <a16:creationId xmlns:a16="http://schemas.microsoft.com/office/drawing/2014/main" id="{609D594D-5931-4FC9-A039-2F114AB7634F}"/>
                </a:ext>
              </a:extLst>
            </p:cNvPr>
            <p:cNvSpPr/>
            <p:nvPr/>
          </p:nvSpPr>
          <p:spPr>
            <a:xfrm>
              <a:off x="1242300" y="1218175"/>
              <a:ext cx="262125" cy="151900"/>
            </a:xfrm>
            <a:custGeom>
              <a:avLst/>
              <a:gdLst/>
              <a:ahLst/>
              <a:cxnLst/>
              <a:rect l="l" t="t" r="r" b="b"/>
              <a:pathLst>
                <a:path w="10485" h="6076" extrusionOk="0">
                  <a:moveTo>
                    <a:pt x="5460" y="0"/>
                  </a:moveTo>
                  <a:cubicBezTo>
                    <a:pt x="4650" y="0"/>
                    <a:pt x="3837" y="206"/>
                    <a:pt x="3102" y="624"/>
                  </a:cubicBezTo>
                  <a:cubicBezTo>
                    <a:pt x="2016" y="1121"/>
                    <a:pt x="1055" y="1772"/>
                    <a:pt x="0" y="2300"/>
                  </a:cubicBezTo>
                  <a:lnTo>
                    <a:pt x="0" y="2579"/>
                  </a:lnTo>
                  <a:cubicBezTo>
                    <a:pt x="1086" y="4068"/>
                    <a:pt x="2916" y="4781"/>
                    <a:pt x="4653" y="5401"/>
                  </a:cubicBezTo>
                  <a:cubicBezTo>
                    <a:pt x="5548" y="5727"/>
                    <a:pt x="6490" y="6076"/>
                    <a:pt x="7438" y="6076"/>
                  </a:cubicBezTo>
                  <a:cubicBezTo>
                    <a:pt x="7574" y="6076"/>
                    <a:pt x="7711" y="6068"/>
                    <a:pt x="7848" y="6053"/>
                  </a:cubicBezTo>
                  <a:cubicBezTo>
                    <a:pt x="8934" y="5960"/>
                    <a:pt x="10050" y="5308"/>
                    <a:pt x="10268" y="4192"/>
                  </a:cubicBezTo>
                  <a:cubicBezTo>
                    <a:pt x="10485" y="3044"/>
                    <a:pt x="9616" y="1989"/>
                    <a:pt x="8717" y="1276"/>
                  </a:cubicBezTo>
                  <a:cubicBezTo>
                    <a:pt x="7799" y="432"/>
                    <a:pt x="6632" y="0"/>
                    <a:pt x="54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32;p60">
              <a:extLst>
                <a:ext uri="{FF2B5EF4-FFF2-40B4-BE49-F238E27FC236}">
                  <a16:creationId xmlns:a16="http://schemas.microsoft.com/office/drawing/2014/main" id="{71271413-502B-37B9-9178-3AC826D72593}"/>
                </a:ext>
              </a:extLst>
            </p:cNvPr>
            <p:cNvSpPr/>
            <p:nvPr/>
          </p:nvSpPr>
          <p:spPr>
            <a:xfrm>
              <a:off x="1175250" y="781350"/>
              <a:ext cx="200550" cy="772275"/>
            </a:xfrm>
            <a:custGeom>
              <a:avLst/>
              <a:gdLst/>
              <a:ahLst/>
              <a:cxnLst/>
              <a:rect l="l" t="t" r="r" b="b"/>
              <a:pathLst>
                <a:path w="8022" h="30891" extrusionOk="0">
                  <a:moveTo>
                    <a:pt x="7472" y="1"/>
                  </a:moveTo>
                  <a:cubicBezTo>
                    <a:pt x="7206" y="1"/>
                    <a:pt x="6913" y="116"/>
                    <a:pt x="6839" y="323"/>
                  </a:cubicBezTo>
                  <a:lnTo>
                    <a:pt x="6870" y="323"/>
                  </a:lnTo>
                  <a:cubicBezTo>
                    <a:pt x="5350" y="4914"/>
                    <a:pt x="4233" y="9629"/>
                    <a:pt x="3116" y="14344"/>
                  </a:cubicBezTo>
                  <a:cubicBezTo>
                    <a:pt x="1876" y="19648"/>
                    <a:pt x="480" y="25077"/>
                    <a:pt x="15" y="30536"/>
                  </a:cubicBezTo>
                  <a:cubicBezTo>
                    <a:pt x="1" y="30783"/>
                    <a:pt x="218" y="30891"/>
                    <a:pt x="467" y="30891"/>
                  </a:cubicBezTo>
                  <a:cubicBezTo>
                    <a:pt x="780" y="30891"/>
                    <a:pt x="1145" y="30720"/>
                    <a:pt x="1162" y="30443"/>
                  </a:cubicBezTo>
                  <a:cubicBezTo>
                    <a:pt x="1597" y="25170"/>
                    <a:pt x="2930" y="19866"/>
                    <a:pt x="4140" y="14716"/>
                  </a:cubicBezTo>
                  <a:cubicBezTo>
                    <a:pt x="5257" y="9939"/>
                    <a:pt x="6373" y="5100"/>
                    <a:pt x="7924" y="448"/>
                  </a:cubicBezTo>
                  <a:cubicBezTo>
                    <a:pt x="8022" y="139"/>
                    <a:pt x="7763" y="1"/>
                    <a:pt x="7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933;p60">
              <a:extLst>
                <a:ext uri="{FF2B5EF4-FFF2-40B4-BE49-F238E27FC236}">
                  <a16:creationId xmlns:a16="http://schemas.microsoft.com/office/drawing/2014/main" id="{F217E2AB-DBC7-1155-77F7-0071536BFB43}"/>
                </a:ext>
              </a:extLst>
            </p:cNvPr>
            <p:cNvSpPr/>
            <p:nvPr/>
          </p:nvSpPr>
          <p:spPr>
            <a:xfrm>
              <a:off x="992900" y="374550"/>
              <a:ext cx="212425" cy="1178375"/>
            </a:xfrm>
            <a:custGeom>
              <a:avLst/>
              <a:gdLst/>
              <a:ahLst/>
              <a:cxnLst/>
              <a:rect l="l" t="t" r="r" b="b"/>
              <a:pathLst>
                <a:path w="8497" h="47135" extrusionOk="0">
                  <a:moveTo>
                    <a:pt x="799" y="1"/>
                  </a:moveTo>
                  <a:cubicBezTo>
                    <a:pt x="445" y="1"/>
                    <a:pt x="0" y="225"/>
                    <a:pt x="81" y="528"/>
                  </a:cubicBezTo>
                  <a:cubicBezTo>
                    <a:pt x="3989" y="15727"/>
                    <a:pt x="6409" y="31268"/>
                    <a:pt x="7340" y="46932"/>
                  </a:cubicBezTo>
                  <a:cubicBezTo>
                    <a:pt x="7350" y="47074"/>
                    <a:pt x="7498" y="47135"/>
                    <a:pt x="7683" y="47135"/>
                  </a:cubicBezTo>
                  <a:cubicBezTo>
                    <a:pt x="8026" y="47135"/>
                    <a:pt x="8497" y="46924"/>
                    <a:pt x="8456" y="46622"/>
                  </a:cubicBezTo>
                  <a:cubicBezTo>
                    <a:pt x="7526" y="30957"/>
                    <a:pt x="5106" y="15417"/>
                    <a:pt x="1198" y="217"/>
                  </a:cubicBezTo>
                  <a:cubicBezTo>
                    <a:pt x="1154" y="66"/>
                    <a:pt x="990"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934;p60">
              <a:extLst>
                <a:ext uri="{FF2B5EF4-FFF2-40B4-BE49-F238E27FC236}">
                  <a16:creationId xmlns:a16="http://schemas.microsoft.com/office/drawing/2014/main" id="{3011C64E-34A8-5F86-C5A2-8675364F1E53}"/>
                </a:ext>
              </a:extLst>
            </p:cNvPr>
            <p:cNvSpPr/>
            <p:nvPr/>
          </p:nvSpPr>
          <p:spPr>
            <a:xfrm>
              <a:off x="1183350" y="444925"/>
              <a:ext cx="458350" cy="411100"/>
            </a:xfrm>
            <a:custGeom>
              <a:avLst/>
              <a:gdLst/>
              <a:ahLst/>
              <a:cxnLst/>
              <a:rect l="l" t="t" r="r" b="b"/>
              <a:pathLst>
                <a:path w="18334" h="16444" extrusionOk="0">
                  <a:moveTo>
                    <a:pt x="7724" y="0"/>
                  </a:moveTo>
                  <a:cubicBezTo>
                    <a:pt x="6389" y="0"/>
                    <a:pt x="4964" y="349"/>
                    <a:pt x="4250" y="1435"/>
                  </a:cubicBezTo>
                  <a:cubicBezTo>
                    <a:pt x="4140" y="1595"/>
                    <a:pt x="4044" y="1774"/>
                    <a:pt x="3949" y="1954"/>
                  </a:cubicBezTo>
                  <a:lnTo>
                    <a:pt x="3949" y="1954"/>
                  </a:lnTo>
                  <a:cubicBezTo>
                    <a:pt x="1910" y="3337"/>
                    <a:pt x="599" y="5656"/>
                    <a:pt x="187" y="8073"/>
                  </a:cubicBezTo>
                  <a:cubicBezTo>
                    <a:pt x="32" y="8941"/>
                    <a:pt x="1" y="9965"/>
                    <a:pt x="590" y="10648"/>
                  </a:cubicBezTo>
                  <a:cubicBezTo>
                    <a:pt x="962" y="11020"/>
                    <a:pt x="1459" y="11268"/>
                    <a:pt x="1862" y="11640"/>
                  </a:cubicBezTo>
                  <a:cubicBezTo>
                    <a:pt x="2482" y="12230"/>
                    <a:pt x="2730" y="13129"/>
                    <a:pt x="3196" y="13874"/>
                  </a:cubicBezTo>
                  <a:cubicBezTo>
                    <a:pt x="4561" y="16014"/>
                    <a:pt x="7538" y="16324"/>
                    <a:pt x="10082" y="16417"/>
                  </a:cubicBezTo>
                  <a:cubicBezTo>
                    <a:pt x="10420" y="16431"/>
                    <a:pt x="10766" y="16444"/>
                    <a:pt x="11113" y="16444"/>
                  </a:cubicBezTo>
                  <a:cubicBezTo>
                    <a:pt x="12295" y="16444"/>
                    <a:pt x="13490" y="16299"/>
                    <a:pt x="14425" y="15580"/>
                  </a:cubicBezTo>
                  <a:cubicBezTo>
                    <a:pt x="14983" y="15114"/>
                    <a:pt x="15479" y="14556"/>
                    <a:pt x="15852" y="13936"/>
                  </a:cubicBezTo>
                  <a:cubicBezTo>
                    <a:pt x="16379" y="13191"/>
                    <a:pt x="16844" y="12385"/>
                    <a:pt x="17216" y="11547"/>
                  </a:cubicBezTo>
                  <a:cubicBezTo>
                    <a:pt x="18333" y="8879"/>
                    <a:pt x="17620" y="5622"/>
                    <a:pt x="15728" y="3451"/>
                  </a:cubicBezTo>
                  <a:cubicBezTo>
                    <a:pt x="13866" y="1249"/>
                    <a:pt x="10951" y="101"/>
                    <a:pt x="8066" y="8"/>
                  </a:cubicBezTo>
                  <a:cubicBezTo>
                    <a:pt x="7953" y="3"/>
                    <a:pt x="7839" y="0"/>
                    <a:pt x="7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935;p60">
              <a:extLst>
                <a:ext uri="{FF2B5EF4-FFF2-40B4-BE49-F238E27FC236}">
                  <a16:creationId xmlns:a16="http://schemas.microsoft.com/office/drawing/2014/main" id="{3EEEA89C-31C9-BAA5-70E9-92EB4CF0E5CE}"/>
                </a:ext>
              </a:extLst>
            </p:cNvPr>
            <p:cNvSpPr/>
            <p:nvPr/>
          </p:nvSpPr>
          <p:spPr>
            <a:xfrm>
              <a:off x="1352400" y="596025"/>
              <a:ext cx="124125" cy="106425"/>
            </a:xfrm>
            <a:custGeom>
              <a:avLst/>
              <a:gdLst/>
              <a:ahLst/>
              <a:cxnLst/>
              <a:rect l="l" t="t" r="r" b="b"/>
              <a:pathLst>
                <a:path w="4965" h="4257" extrusionOk="0">
                  <a:moveTo>
                    <a:pt x="2486" y="0"/>
                  </a:moveTo>
                  <a:cubicBezTo>
                    <a:pt x="2055" y="0"/>
                    <a:pt x="1650" y="273"/>
                    <a:pt x="1056" y="478"/>
                  </a:cubicBezTo>
                  <a:cubicBezTo>
                    <a:pt x="776" y="540"/>
                    <a:pt x="528" y="695"/>
                    <a:pt x="342" y="912"/>
                  </a:cubicBezTo>
                  <a:cubicBezTo>
                    <a:pt x="63" y="1316"/>
                    <a:pt x="1" y="1812"/>
                    <a:pt x="187" y="2246"/>
                  </a:cubicBezTo>
                  <a:cubicBezTo>
                    <a:pt x="404" y="2960"/>
                    <a:pt x="900" y="3580"/>
                    <a:pt x="1552" y="3921"/>
                  </a:cubicBezTo>
                  <a:cubicBezTo>
                    <a:pt x="1943" y="4144"/>
                    <a:pt x="2389" y="4256"/>
                    <a:pt x="2838" y="4256"/>
                  </a:cubicBezTo>
                  <a:cubicBezTo>
                    <a:pt x="3138" y="4256"/>
                    <a:pt x="3438" y="4207"/>
                    <a:pt x="3723" y="4107"/>
                  </a:cubicBezTo>
                  <a:cubicBezTo>
                    <a:pt x="3909" y="4076"/>
                    <a:pt x="4064" y="3983"/>
                    <a:pt x="4220" y="3859"/>
                  </a:cubicBezTo>
                  <a:cubicBezTo>
                    <a:pt x="4344" y="3735"/>
                    <a:pt x="4468" y="3580"/>
                    <a:pt x="4530" y="3425"/>
                  </a:cubicBezTo>
                  <a:cubicBezTo>
                    <a:pt x="4902" y="2835"/>
                    <a:pt x="4964" y="2091"/>
                    <a:pt x="4778" y="1409"/>
                  </a:cubicBezTo>
                  <a:cubicBezTo>
                    <a:pt x="4561" y="757"/>
                    <a:pt x="3940" y="292"/>
                    <a:pt x="3227" y="261"/>
                  </a:cubicBezTo>
                  <a:lnTo>
                    <a:pt x="3196" y="261"/>
                  </a:lnTo>
                  <a:cubicBezTo>
                    <a:pt x="2933" y="72"/>
                    <a:pt x="2706" y="0"/>
                    <a:pt x="2486"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36;p60">
              <a:extLst>
                <a:ext uri="{FF2B5EF4-FFF2-40B4-BE49-F238E27FC236}">
                  <a16:creationId xmlns:a16="http://schemas.microsoft.com/office/drawing/2014/main" id="{FCD6EF79-9837-5C0E-FFDC-EDFBB1176F02}"/>
                </a:ext>
              </a:extLst>
            </p:cNvPr>
            <p:cNvSpPr/>
            <p:nvPr/>
          </p:nvSpPr>
          <p:spPr>
            <a:xfrm>
              <a:off x="1409550" y="452250"/>
              <a:ext cx="60750" cy="172375"/>
            </a:xfrm>
            <a:custGeom>
              <a:avLst/>
              <a:gdLst/>
              <a:ahLst/>
              <a:cxnLst/>
              <a:rect l="l" t="t" r="r" b="b"/>
              <a:pathLst>
                <a:path w="2430" h="6895" extrusionOk="0">
                  <a:moveTo>
                    <a:pt x="2336" y="1"/>
                  </a:moveTo>
                  <a:cubicBezTo>
                    <a:pt x="2183" y="1"/>
                    <a:pt x="1894" y="58"/>
                    <a:pt x="1872" y="149"/>
                  </a:cubicBezTo>
                  <a:cubicBezTo>
                    <a:pt x="1623" y="2476"/>
                    <a:pt x="972" y="4740"/>
                    <a:pt x="10" y="6849"/>
                  </a:cubicBezTo>
                  <a:cubicBezTo>
                    <a:pt x="0" y="6880"/>
                    <a:pt x="52" y="6894"/>
                    <a:pt x="128" y="6894"/>
                  </a:cubicBezTo>
                  <a:cubicBezTo>
                    <a:pt x="279" y="6894"/>
                    <a:pt x="527" y="6839"/>
                    <a:pt x="569" y="6756"/>
                  </a:cubicBezTo>
                  <a:cubicBezTo>
                    <a:pt x="1530" y="4616"/>
                    <a:pt x="2182" y="2352"/>
                    <a:pt x="2430" y="25"/>
                  </a:cubicBezTo>
                  <a:cubicBezTo>
                    <a:pt x="2430" y="9"/>
                    <a:pt x="2392" y="1"/>
                    <a:pt x="2336"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937;p60">
              <a:extLst>
                <a:ext uri="{FF2B5EF4-FFF2-40B4-BE49-F238E27FC236}">
                  <a16:creationId xmlns:a16="http://schemas.microsoft.com/office/drawing/2014/main" id="{1AE711AB-5F3A-BA93-ACE3-67D7843B1EE9}"/>
                </a:ext>
              </a:extLst>
            </p:cNvPr>
            <p:cNvSpPr/>
            <p:nvPr/>
          </p:nvSpPr>
          <p:spPr>
            <a:xfrm>
              <a:off x="1424600" y="480875"/>
              <a:ext cx="136750" cy="144425"/>
            </a:xfrm>
            <a:custGeom>
              <a:avLst/>
              <a:gdLst/>
              <a:ahLst/>
              <a:cxnLst/>
              <a:rect l="l" t="t" r="r" b="b"/>
              <a:pathLst>
                <a:path w="5470" h="5777" extrusionOk="0">
                  <a:moveTo>
                    <a:pt x="5252" y="1"/>
                  </a:moveTo>
                  <a:cubicBezTo>
                    <a:pt x="5114" y="1"/>
                    <a:pt x="4932" y="55"/>
                    <a:pt x="4868" y="152"/>
                  </a:cubicBezTo>
                  <a:cubicBezTo>
                    <a:pt x="3596" y="2199"/>
                    <a:pt x="2014" y="4060"/>
                    <a:pt x="153" y="5580"/>
                  </a:cubicBezTo>
                  <a:cubicBezTo>
                    <a:pt x="0" y="5714"/>
                    <a:pt x="153" y="5777"/>
                    <a:pt x="329" y="5777"/>
                  </a:cubicBezTo>
                  <a:cubicBezTo>
                    <a:pt x="439" y="5777"/>
                    <a:pt x="558" y="5752"/>
                    <a:pt x="618" y="5704"/>
                  </a:cubicBezTo>
                  <a:lnTo>
                    <a:pt x="618" y="5673"/>
                  </a:lnTo>
                  <a:cubicBezTo>
                    <a:pt x="2479" y="4091"/>
                    <a:pt x="4092" y="2230"/>
                    <a:pt x="5395" y="152"/>
                  </a:cubicBezTo>
                  <a:cubicBezTo>
                    <a:pt x="5470" y="48"/>
                    <a:pt x="5379" y="1"/>
                    <a:pt x="5252"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38;p60">
              <a:extLst>
                <a:ext uri="{FF2B5EF4-FFF2-40B4-BE49-F238E27FC236}">
                  <a16:creationId xmlns:a16="http://schemas.microsoft.com/office/drawing/2014/main" id="{114B54DF-3672-B591-E989-127321ADF446}"/>
                </a:ext>
              </a:extLst>
            </p:cNvPr>
            <p:cNvSpPr/>
            <p:nvPr/>
          </p:nvSpPr>
          <p:spPr>
            <a:xfrm>
              <a:off x="1438600" y="551750"/>
              <a:ext cx="182975" cy="87975"/>
            </a:xfrm>
            <a:custGeom>
              <a:avLst/>
              <a:gdLst/>
              <a:ahLst/>
              <a:cxnLst/>
              <a:rect l="l" t="t" r="r" b="b"/>
              <a:pathLst>
                <a:path w="7319" h="3519" extrusionOk="0">
                  <a:moveTo>
                    <a:pt x="7209" y="1"/>
                  </a:moveTo>
                  <a:cubicBezTo>
                    <a:pt x="7078" y="1"/>
                    <a:pt x="6839" y="48"/>
                    <a:pt x="6758" y="109"/>
                  </a:cubicBezTo>
                  <a:cubicBezTo>
                    <a:pt x="4897" y="1660"/>
                    <a:pt x="2664" y="2776"/>
                    <a:pt x="306" y="3366"/>
                  </a:cubicBezTo>
                  <a:cubicBezTo>
                    <a:pt x="41" y="3414"/>
                    <a:pt x="1" y="3519"/>
                    <a:pt x="157" y="3519"/>
                  </a:cubicBezTo>
                  <a:cubicBezTo>
                    <a:pt x="202" y="3519"/>
                    <a:pt x="262" y="3510"/>
                    <a:pt x="337" y="3490"/>
                  </a:cubicBezTo>
                  <a:cubicBezTo>
                    <a:pt x="2881" y="2900"/>
                    <a:pt x="5269" y="1722"/>
                    <a:pt x="7286" y="47"/>
                  </a:cubicBezTo>
                  <a:cubicBezTo>
                    <a:pt x="7318" y="14"/>
                    <a:pt x="7279" y="1"/>
                    <a:pt x="7209"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939;p60">
              <a:extLst>
                <a:ext uri="{FF2B5EF4-FFF2-40B4-BE49-F238E27FC236}">
                  <a16:creationId xmlns:a16="http://schemas.microsoft.com/office/drawing/2014/main" id="{50EEC354-CBF1-DB35-9CDE-F10C2B38AE0C}"/>
                </a:ext>
              </a:extLst>
            </p:cNvPr>
            <p:cNvSpPr/>
            <p:nvPr/>
          </p:nvSpPr>
          <p:spPr>
            <a:xfrm>
              <a:off x="1444700" y="648050"/>
              <a:ext cx="193850" cy="22750"/>
            </a:xfrm>
            <a:custGeom>
              <a:avLst/>
              <a:gdLst/>
              <a:ahLst/>
              <a:cxnLst/>
              <a:rect l="l" t="t" r="r" b="b"/>
              <a:pathLst>
                <a:path w="7754" h="910" extrusionOk="0">
                  <a:moveTo>
                    <a:pt x="7615" y="0"/>
                  </a:moveTo>
                  <a:cubicBezTo>
                    <a:pt x="7490" y="0"/>
                    <a:pt x="7281" y="36"/>
                    <a:pt x="7228" y="72"/>
                  </a:cubicBezTo>
                  <a:cubicBezTo>
                    <a:pt x="6446" y="497"/>
                    <a:pt x="5402" y="662"/>
                    <a:pt x="4324" y="662"/>
                  </a:cubicBezTo>
                  <a:cubicBezTo>
                    <a:pt x="2964" y="662"/>
                    <a:pt x="1548" y="401"/>
                    <a:pt x="528" y="72"/>
                  </a:cubicBezTo>
                  <a:cubicBezTo>
                    <a:pt x="341" y="72"/>
                    <a:pt x="155" y="134"/>
                    <a:pt x="0" y="258"/>
                  </a:cubicBezTo>
                  <a:cubicBezTo>
                    <a:pt x="1166" y="652"/>
                    <a:pt x="2547" y="910"/>
                    <a:pt x="3917" y="910"/>
                  </a:cubicBezTo>
                  <a:cubicBezTo>
                    <a:pt x="5245" y="910"/>
                    <a:pt x="6563" y="667"/>
                    <a:pt x="7662" y="72"/>
                  </a:cubicBezTo>
                  <a:cubicBezTo>
                    <a:pt x="7754" y="20"/>
                    <a:pt x="7707" y="0"/>
                    <a:pt x="7615"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940;p60">
              <a:extLst>
                <a:ext uri="{FF2B5EF4-FFF2-40B4-BE49-F238E27FC236}">
                  <a16:creationId xmlns:a16="http://schemas.microsoft.com/office/drawing/2014/main" id="{CC7EDFA5-96B3-93ED-FE97-1F29AA39C03A}"/>
                </a:ext>
              </a:extLst>
            </p:cNvPr>
            <p:cNvSpPr/>
            <p:nvPr/>
          </p:nvSpPr>
          <p:spPr>
            <a:xfrm>
              <a:off x="1440200" y="669450"/>
              <a:ext cx="186775" cy="108575"/>
            </a:xfrm>
            <a:custGeom>
              <a:avLst/>
              <a:gdLst/>
              <a:ahLst/>
              <a:cxnLst/>
              <a:rect l="l" t="t" r="r" b="b"/>
              <a:pathLst>
                <a:path w="7471" h="4343" extrusionOk="0">
                  <a:moveTo>
                    <a:pt x="482" y="0"/>
                  </a:moveTo>
                  <a:cubicBezTo>
                    <a:pt x="275" y="0"/>
                    <a:pt x="1" y="153"/>
                    <a:pt x="118" y="271"/>
                  </a:cubicBezTo>
                  <a:cubicBezTo>
                    <a:pt x="1948" y="2194"/>
                    <a:pt x="4275" y="3590"/>
                    <a:pt x="6849" y="4334"/>
                  </a:cubicBezTo>
                  <a:cubicBezTo>
                    <a:pt x="6866" y="4340"/>
                    <a:pt x="6885" y="4342"/>
                    <a:pt x="6905" y="4342"/>
                  </a:cubicBezTo>
                  <a:cubicBezTo>
                    <a:pt x="7112" y="4342"/>
                    <a:pt x="7470" y="4078"/>
                    <a:pt x="7160" y="3993"/>
                  </a:cubicBezTo>
                  <a:cubicBezTo>
                    <a:pt x="4678" y="3280"/>
                    <a:pt x="2445" y="1915"/>
                    <a:pt x="646" y="54"/>
                  </a:cubicBezTo>
                  <a:cubicBezTo>
                    <a:pt x="608" y="16"/>
                    <a:pt x="548" y="0"/>
                    <a:pt x="482"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941;p60">
              <a:extLst>
                <a:ext uri="{FF2B5EF4-FFF2-40B4-BE49-F238E27FC236}">
                  <a16:creationId xmlns:a16="http://schemas.microsoft.com/office/drawing/2014/main" id="{C8CE04AC-38CF-258B-E4D0-82A5C840EE4F}"/>
                </a:ext>
              </a:extLst>
            </p:cNvPr>
            <p:cNvSpPr/>
            <p:nvPr/>
          </p:nvSpPr>
          <p:spPr>
            <a:xfrm>
              <a:off x="1412125" y="681825"/>
              <a:ext cx="29500" cy="185950"/>
            </a:xfrm>
            <a:custGeom>
              <a:avLst/>
              <a:gdLst/>
              <a:ahLst/>
              <a:cxnLst/>
              <a:rect l="l" t="t" r="r" b="b"/>
              <a:pathLst>
                <a:path w="1180" h="7438" extrusionOk="0">
                  <a:moveTo>
                    <a:pt x="1087" y="0"/>
                  </a:moveTo>
                  <a:cubicBezTo>
                    <a:pt x="928" y="0"/>
                    <a:pt x="621" y="64"/>
                    <a:pt x="621" y="179"/>
                  </a:cubicBezTo>
                  <a:cubicBezTo>
                    <a:pt x="497" y="1451"/>
                    <a:pt x="435" y="2723"/>
                    <a:pt x="373" y="3994"/>
                  </a:cubicBezTo>
                  <a:cubicBezTo>
                    <a:pt x="342" y="4956"/>
                    <a:pt x="0" y="6538"/>
                    <a:pt x="342" y="7406"/>
                  </a:cubicBezTo>
                  <a:cubicBezTo>
                    <a:pt x="342" y="7437"/>
                    <a:pt x="435" y="7437"/>
                    <a:pt x="466" y="7437"/>
                  </a:cubicBezTo>
                  <a:lnTo>
                    <a:pt x="528" y="7437"/>
                  </a:lnTo>
                  <a:cubicBezTo>
                    <a:pt x="652" y="7437"/>
                    <a:pt x="1148" y="7220"/>
                    <a:pt x="900" y="7220"/>
                  </a:cubicBezTo>
                  <a:cubicBezTo>
                    <a:pt x="714" y="7220"/>
                    <a:pt x="1117" y="551"/>
                    <a:pt x="1179" y="24"/>
                  </a:cubicBezTo>
                  <a:cubicBezTo>
                    <a:pt x="1179" y="8"/>
                    <a:pt x="1142" y="0"/>
                    <a:pt x="1087"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942;p60">
              <a:extLst>
                <a:ext uri="{FF2B5EF4-FFF2-40B4-BE49-F238E27FC236}">
                  <a16:creationId xmlns:a16="http://schemas.microsoft.com/office/drawing/2014/main" id="{8EE5AF8E-C5DB-922C-9468-824D60669629}"/>
                </a:ext>
              </a:extLst>
            </p:cNvPr>
            <p:cNvSpPr/>
            <p:nvPr/>
          </p:nvSpPr>
          <p:spPr>
            <a:xfrm>
              <a:off x="1322325" y="679475"/>
              <a:ext cx="99750" cy="176150"/>
            </a:xfrm>
            <a:custGeom>
              <a:avLst/>
              <a:gdLst/>
              <a:ahLst/>
              <a:cxnLst/>
              <a:rect l="l" t="t" r="r" b="b"/>
              <a:pathLst>
                <a:path w="3990" h="7046" extrusionOk="0">
                  <a:moveTo>
                    <a:pt x="3790" y="0"/>
                  </a:moveTo>
                  <a:cubicBezTo>
                    <a:pt x="3648" y="0"/>
                    <a:pt x="3457" y="50"/>
                    <a:pt x="3406" y="118"/>
                  </a:cubicBezTo>
                  <a:cubicBezTo>
                    <a:pt x="1979" y="2227"/>
                    <a:pt x="832" y="4523"/>
                    <a:pt x="25" y="6942"/>
                  </a:cubicBezTo>
                  <a:cubicBezTo>
                    <a:pt x="1" y="7015"/>
                    <a:pt x="72" y="7045"/>
                    <a:pt x="172" y="7045"/>
                  </a:cubicBezTo>
                  <a:cubicBezTo>
                    <a:pt x="326" y="7045"/>
                    <a:pt x="546" y="6974"/>
                    <a:pt x="584" y="6880"/>
                  </a:cubicBezTo>
                  <a:cubicBezTo>
                    <a:pt x="1390" y="4492"/>
                    <a:pt x="2507" y="2196"/>
                    <a:pt x="3934" y="118"/>
                  </a:cubicBezTo>
                  <a:cubicBezTo>
                    <a:pt x="3990" y="34"/>
                    <a:pt x="3907" y="0"/>
                    <a:pt x="3790"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943;p60">
              <a:extLst>
                <a:ext uri="{FF2B5EF4-FFF2-40B4-BE49-F238E27FC236}">
                  <a16:creationId xmlns:a16="http://schemas.microsoft.com/office/drawing/2014/main" id="{3612C162-D978-D0D3-FDEC-FAECEE1126AF}"/>
                </a:ext>
              </a:extLst>
            </p:cNvPr>
            <p:cNvSpPr/>
            <p:nvPr/>
          </p:nvSpPr>
          <p:spPr>
            <a:xfrm>
              <a:off x="1235800" y="672300"/>
              <a:ext cx="167100" cy="152250"/>
            </a:xfrm>
            <a:custGeom>
              <a:avLst/>
              <a:gdLst/>
              <a:ahLst/>
              <a:cxnLst/>
              <a:rect l="l" t="t" r="r" b="b"/>
              <a:pathLst>
                <a:path w="6684" h="6090" extrusionOk="0">
                  <a:moveTo>
                    <a:pt x="6530" y="0"/>
                  </a:moveTo>
                  <a:cubicBezTo>
                    <a:pt x="6404" y="0"/>
                    <a:pt x="6206" y="43"/>
                    <a:pt x="6154" y="95"/>
                  </a:cubicBezTo>
                  <a:cubicBezTo>
                    <a:pt x="3703" y="1584"/>
                    <a:pt x="1594" y="3631"/>
                    <a:pt x="12" y="6050"/>
                  </a:cubicBezTo>
                  <a:cubicBezTo>
                    <a:pt x="0" y="6074"/>
                    <a:pt x="67" y="6089"/>
                    <a:pt x="159" y="6089"/>
                  </a:cubicBezTo>
                  <a:cubicBezTo>
                    <a:pt x="305" y="6089"/>
                    <a:pt x="513" y="6052"/>
                    <a:pt x="570" y="5957"/>
                  </a:cubicBezTo>
                  <a:cubicBezTo>
                    <a:pt x="2121" y="3569"/>
                    <a:pt x="4169" y="1584"/>
                    <a:pt x="6588" y="95"/>
                  </a:cubicBezTo>
                  <a:cubicBezTo>
                    <a:pt x="6684" y="26"/>
                    <a:pt x="6629" y="0"/>
                    <a:pt x="6530"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944;p60">
              <a:extLst>
                <a:ext uri="{FF2B5EF4-FFF2-40B4-BE49-F238E27FC236}">
                  <a16:creationId xmlns:a16="http://schemas.microsoft.com/office/drawing/2014/main" id="{3CA8A45C-E0B4-5E2D-D3D9-11CE2725CDE5}"/>
                </a:ext>
              </a:extLst>
            </p:cNvPr>
            <p:cNvSpPr/>
            <p:nvPr/>
          </p:nvSpPr>
          <p:spPr>
            <a:xfrm>
              <a:off x="1179825" y="647450"/>
              <a:ext cx="208550" cy="89800"/>
            </a:xfrm>
            <a:custGeom>
              <a:avLst/>
              <a:gdLst/>
              <a:ahLst/>
              <a:cxnLst/>
              <a:rect l="l" t="t" r="r" b="b"/>
              <a:pathLst>
                <a:path w="8342" h="3592" extrusionOk="0">
                  <a:moveTo>
                    <a:pt x="8012" y="1"/>
                  </a:moveTo>
                  <a:cubicBezTo>
                    <a:pt x="7996" y="1"/>
                    <a:pt x="7978" y="2"/>
                    <a:pt x="7959" y="3"/>
                  </a:cubicBezTo>
                  <a:cubicBezTo>
                    <a:pt x="5043" y="251"/>
                    <a:pt x="2313" y="1461"/>
                    <a:pt x="142" y="3415"/>
                  </a:cubicBezTo>
                  <a:cubicBezTo>
                    <a:pt x="0" y="3539"/>
                    <a:pt x="121" y="3592"/>
                    <a:pt x="273" y="3592"/>
                  </a:cubicBezTo>
                  <a:cubicBezTo>
                    <a:pt x="389" y="3592"/>
                    <a:pt x="523" y="3562"/>
                    <a:pt x="576" y="3508"/>
                  </a:cubicBezTo>
                  <a:cubicBezTo>
                    <a:pt x="2592" y="1678"/>
                    <a:pt x="5167" y="530"/>
                    <a:pt x="7897" y="313"/>
                  </a:cubicBezTo>
                  <a:cubicBezTo>
                    <a:pt x="8133" y="284"/>
                    <a:pt x="8341" y="1"/>
                    <a:pt x="8012"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945;p60">
              <a:extLst>
                <a:ext uri="{FF2B5EF4-FFF2-40B4-BE49-F238E27FC236}">
                  <a16:creationId xmlns:a16="http://schemas.microsoft.com/office/drawing/2014/main" id="{816929E9-DBA7-14A0-D098-284C47E71F67}"/>
                </a:ext>
              </a:extLst>
            </p:cNvPr>
            <p:cNvSpPr/>
            <p:nvPr/>
          </p:nvSpPr>
          <p:spPr>
            <a:xfrm>
              <a:off x="1169450" y="626175"/>
              <a:ext cx="215150" cy="44475"/>
            </a:xfrm>
            <a:custGeom>
              <a:avLst/>
              <a:gdLst/>
              <a:ahLst/>
              <a:cxnLst/>
              <a:rect l="l" t="t" r="r" b="b"/>
              <a:pathLst>
                <a:path w="8606" h="1779" extrusionOk="0">
                  <a:moveTo>
                    <a:pt x="5293" y="1"/>
                  </a:moveTo>
                  <a:cubicBezTo>
                    <a:pt x="3486" y="1"/>
                    <a:pt x="1741" y="372"/>
                    <a:pt x="216" y="1536"/>
                  </a:cubicBezTo>
                  <a:cubicBezTo>
                    <a:pt x="0" y="1687"/>
                    <a:pt x="174" y="1778"/>
                    <a:pt x="362" y="1778"/>
                  </a:cubicBezTo>
                  <a:cubicBezTo>
                    <a:pt x="445" y="1778"/>
                    <a:pt x="531" y="1760"/>
                    <a:pt x="588" y="1723"/>
                  </a:cubicBezTo>
                  <a:cubicBezTo>
                    <a:pt x="1982" y="667"/>
                    <a:pt x="3556" y="340"/>
                    <a:pt x="5185" y="340"/>
                  </a:cubicBezTo>
                  <a:cubicBezTo>
                    <a:pt x="6093" y="340"/>
                    <a:pt x="7018" y="442"/>
                    <a:pt x="7939" y="575"/>
                  </a:cubicBezTo>
                  <a:cubicBezTo>
                    <a:pt x="7948" y="576"/>
                    <a:pt x="7958" y="577"/>
                    <a:pt x="7968" y="577"/>
                  </a:cubicBezTo>
                  <a:cubicBezTo>
                    <a:pt x="8171" y="577"/>
                    <a:pt x="8606" y="294"/>
                    <a:pt x="8281" y="265"/>
                  </a:cubicBezTo>
                  <a:cubicBezTo>
                    <a:pt x="7284" y="111"/>
                    <a:pt x="6280" y="1"/>
                    <a:pt x="5293"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946;p60">
              <a:extLst>
                <a:ext uri="{FF2B5EF4-FFF2-40B4-BE49-F238E27FC236}">
                  <a16:creationId xmlns:a16="http://schemas.microsoft.com/office/drawing/2014/main" id="{64A7FA4E-73A1-AC52-46A8-42E08109BE8A}"/>
                </a:ext>
              </a:extLst>
            </p:cNvPr>
            <p:cNvSpPr/>
            <p:nvPr/>
          </p:nvSpPr>
          <p:spPr>
            <a:xfrm>
              <a:off x="1190875" y="562150"/>
              <a:ext cx="207375" cy="67800"/>
            </a:xfrm>
            <a:custGeom>
              <a:avLst/>
              <a:gdLst/>
              <a:ahLst/>
              <a:cxnLst/>
              <a:rect l="l" t="t" r="r" b="b"/>
              <a:pathLst>
                <a:path w="8295" h="2712" extrusionOk="0">
                  <a:moveTo>
                    <a:pt x="2304" y="1"/>
                  </a:moveTo>
                  <a:cubicBezTo>
                    <a:pt x="1631" y="1"/>
                    <a:pt x="954" y="83"/>
                    <a:pt x="289" y="251"/>
                  </a:cubicBezTo>
                  <a:cubicBezTo>
                    <a:pt x="0" y="330"/>
                    <a:pt x="0" y="520"/>
                    <a:pt x="214" y="520"/>
                  </a:cubicBezTo>
                  <a:cubicBezTo>
                    <a:pt x="253" y="520"/>
                    <a:pt x="299" y="513"/>
                    <a:pt x="351" y="499"/>
                  </a:cubicBezTo>
                  <a:cubicBezTo>
                    <a:pt x="936" y="362"/>
                    <a:pt x="1528" y="294"/>
                    <a:pt x="2116" y="294"/>
                  </a:cubicBezTo>
                  <a:cubicBezTo>
                    <a:pt x="4181" y="294"/>
                    <a:pt x="6199" y="1125"/>
                    <a:pt x="7672" y="2671"/>
                  </a:cubicBezTo>
                  <a:cubicBezTo>
                    <a:pt x="7700" y="2699"/>
                    <a:pt x="7750" y="2711"/>
                    <a:pt x="7808" y="2711"/>
                  </a:cubicBezTo>
                  <a:cubicBezTo>
                    <a:pt x="8003" y="2711"/>
                    <a:pt x="8295" y="2573"/>
                    <a:pt x="8199" y="2453"/>
                  </a:cubicBezTo>
                  <a:cubicBezTo>
                    <a:pt x="6634" y="865"/>
                    <a:pt x="4489" y="1"/>
                    <a:pt x="2304"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947;p60">
              <a:extLst>
                <a:ext uri="{FF2B5EF4-FFF2-40B4-BE49-F238E27FC236}">
                  <a16:creationId xmlns:a16="http://schemas.microsoft.com/office/drawing/2014/main" id="{8FAED2DF-3B9D-0F6D-3165-105E91CD8F50}"/>
                </a:ext>
              </a:extLst>
            </p:cNvPr>
            <p:cNvSpPr/>
            <p:nvPr/>
          </p:nvSpPr>
          <p:spPr>
            <a:xfrm>
              <a:off x="1323225" y="427825"/>
              <a:ext cx="82450" cy="194600"/>
            </a:xfrm>
            <a:custGeom>
              <a:avLst/>
              <a:gdLst/>
              <a:ahLst/>
              <a:cxnLst/>
              <a:rect l="l" t="t" r="r" b="b"/>
              <a:pathLst>
                <a:path w="3298" h="7784" extrusionOk="0">
                  <a:moveTo>
                    <a:pt x="454" y="0"/>
                  </a:moveTo>
                  <a:cubicBezTo>
                    <a:pt x="250" y="0"/>
                    <a:pt x="0" y="153"/>
                    <a:pt x="113" y="289"/>
                  </a:cubicBezTo>
                  <a:cubicBezTo>
                    <a:pt x="1695" y="2429"/>
                    <a:pt x="2595" y="5004"/>
                    <a:pt x="2719" y="7671"/>
                  </a:cubicBezTo>
                  <a:cubicBezTo>
                    <a:pt x="2719" y="7749"/>
                    <a:pt x="2795" y="7783"/>
                    <a:pt x="2891" y="7783"/>
                  </a:cubicBezTo>
                  <a:cubicBezTo>
                    <a:pt x="3062" y="7783"/>
                    <a:pt x="3297" y="7675"/>
                    <a:pt x="3277" y="7516"/>
                  </a:cubicBezTo>
                  <a:lnTo>
                    <a:pt x="3277" y="7485"/>
                  </a:lnTo>
                  <a:cubicBezTo>
                    <a:pt x="3153" y="4818"/>
                    <a:pt x="2223" y="2212"/>
                    <a:pt x="641" y="72"/>
                  </a:cubicBezTo>
                  <a:cubicBezTo>
                    <a:pt x="599" y="21"/>
                    <a:pt x="530" y="0"/>
                    <a:pt x="454"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948;p60">
              <a:extLst>
                <a:ext uri="{FF2B5EF4-FFF2-40B4-BE49-F238E27FC236}">
                  <a16:creationId xmlns:a16="http://schemas.microsoft.com/office/drawing/2014/main" id="{D89FBA2A-6911-914C-57E6-15F618E0CDEE}"/>
                </a:ext>
              </a:extLst>
            </p:cNvPr>
            <p:cNvSpPr/>
            <p:nvPr/>
          </p:nvSpPr>
          <p:spPr>
            <a:xfrm>
              <a:off x="1432750" y="673050"/>
              <a:ext cx="123750" cy="167850"/>
            </a:xfrm>
            <a:custGeom>
              <a:avLst/>
              <a:gdLst/>
              <a:ahLst/>
              <a:cxnLst/>
              <a:rect l="l" t="t" r="r" b="b"/>
              <a:pathLst>
                <a:path w="4950" h="6714" extrusionOk="0">
                  <a:moveTo>
                    <a:pt x="462" y="0"/>
                  </a:moveTo>
                  <a:cubicBezTo>
                    <a:pt x="282" y="0"/>
                    <a:pt x="0" y="110"/>
                    <a:pt x="44" y="220"/>
                  </a:cubicBezTo>
                  <a:cubicBezTo>
                    <a:pt x="726" y="2856"/>
                    <a:pt x="1719" y="5493"/>
                    <a:pt x="4325" y="6703"/>
                  </a:cubicBezTo>
                  <a:cubicBezTo>
                    <a:pt x="4340" y="6710"/>
                    <a:pt x="4361" y="6714"/>
                    <a:pt x="4386" y="6714"/>
                  </a:cubicBezTo>
                  <a:cubicBezTo>
                    <a:pt x="4566" y="6714"/>
                    <a:pt x="4950" y="6536"/>
                    <a:pt x="4759" y="6455"/>
                  </a:cubicBezTo>
                  <a:cubicBezTo>
                    <a:pt x="2246" y="5276"/>
                    <a:pt x="1254" y="2608"/>
                    <a:pt x="602" y="65"/>
                  </a:cubicBezTo>
                  <a:cubicBezTo>
                    <a:pt x="593" y="19"/>
                    <a:pt x="536" y="0"/>
                    <a:pt x="462"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949;p60">
              <a:extLst>
                <a:ext uri="{FF2B5EF4-FFF2-40B4-BE49-F238E27FC236}">
                  <a16:creationId xmlns:a16="http://schemas.microsoft.com/office/drawing/2014/main" id="{F812C19F-CCC8-961D-2CF2-74FF8469946C}"/>
                </a:ext>
              </a:extLst>
            </p:cNvPr>
            <p:cNvSpPr/>
            <p:nvPr/>
          </p:nvSpPr>
          <p:spPr>
            <a:xfrm>
              <a:off x="752175" y="162500"/>
              <a:ext cx="466100" cy="358725"/>
            </a:xfrm>
            <a:custGeom>
              <a:avLst/>
              <a:gdLst/>
              <a:ahLst/>
              <a:cxnLst/>
              <a:rect l="l" t="t" r="r" b="b"/>
              <a:pathLst>
                <a:path w="18644" h="14349" extrusionOk="0">
                  <a:moveTo>
                    <a:pt x="10635" y="0"/>
                  </a:moveTo>
                  <a:cubicBezTo>
                    <a:pt x="10493" y="0"/>
                    <a:pt x="10351" y="14"/>
                    <a:pt x="10206" y="45"/>
                  </a:cubicBezTo>
                  <a:cubicBezTo>
                    <a:pt x="9098" y="255"/>
                    <a:pt x="8308" y="1477"/>
                    <a:pt x="7194" y="1477"/>
                  </a:cubicBezTo>
                  <a:cubicBezTo>
                    <a:pt x="7154" y="1477"/>
                    <a:pt x="7114" y="1475"/>
                    <a:pt x="7073" y="1472"/>
                  </a:cubicBezTo>
                  <a:cubicBezTo>
                    <a:pt x="6360" y="1441"/>
                    <a:pt x="5771" y="852"/>
                    <a:pt x="5057" y="758"/>
                  </a:cubicBezTo>
                  <a:cubicBezTo>
                    <a:pt x="4957" y="740"/>
                    <a:pt x="4859" y="732"/>
                    <a:pt x="4762" y="732"/>
                  </a:cubicBezTo>
                  <a:cubicBezTo>
                    <a:pt x="3687" y="732"/>
                    <a:pt x="2793" y="1766"/>
                    <a:pt x="1769" y="2278"/>
                  </a:cubicBezTo>
                  <a:cubicBezTo>
                    <a:pt x="1304" y="2465"/>
                    <a:pt x="838" y="2713"/>
                    <a:pt x="435" y="3023"/>
                  </a:cubicBezTo>
                  <a:cubicBezTo>
                    <a:pt x="63" y="3395"/>
                    <a:pt x="1" y="4109"/>
                    <a:pt x="435" y="4326"/>
                  </a:cubicBezTo>
                  <a:lnTo>
                    <a:pt x="311" y="3488"/>
                  </a:lnTo>
                  <a:lnTo>
                    <a:pt x="311" y="3488"/>
                  </a:lnTo>
                  <a:cubicBezTo>
                    <a:pt x="1087" y="6063"/>
                    <a:pt x="2110" y="8637"/>
                    <a:pt x="3847" y="10685"/>
                  </a:cubicBezTo>
                  <a:cubicBezTo>
                    <a:pt x="5584" y="12732"/>
                    <a:pt x="8128" y="14283"/>
                    <a:pt x="10796" y="14345"/>
                  </a:cubicBezTo>
                  <a:cubicBezTo>
                    <a:pt x="10861" y="14347"/>
                    <a:pt x="10927" y="14349"/>
                    <a:pt x="10992" y="14349"/>
                  </a:cubicBezTo>
                  <a:cubicBezTo>
                    <a:pt x="11702" y="14349"/>
                    <a:pt x="12407" y="14197"/>
                    <a:pt x="13060" y="13942"/>
                  </a:cubicBezTo>
                  <a:cubicBezTo>
                    <a:pt x="14084" y="13476"/>
                    <a:pt x="14952" y="12763"/>
                    <a:pt x="15573" y="11863"/>
                  </a:cubicBezTo>
                  <a:cubicBezTo>
                    <a:pt x="17558" y="9227"/>
                    <a:pt x="18178" y="5846"/>
                    <a:pt x="18520" y="2589"/>
                  </a:cubicBezTo>
                  <a:cubicBezTo>
                    <a:pt x="18644" y="2061"/>
                    <a:pt x="18582" y="1503"/>
                    <a:pt x="18333" y="1038"/>
                  </a:cubicBezTo>
                  <a:cubicBezTo>
                    <a:pt x="18015" y="561"/>
                    <a:pt x="17448" y="383"/>
                    <a:pt x="16862" y="383"/>
                  </a:cubicBezTo>
                  <a:cubicBezTo>
                    <a:pt x="16648" y="383"/>
                    <a:pt x="16432" y="407"/>
                    <a:pt x="16224" y="448"/>
                  </a:cubicBezTo>
                  <a:cubicBezTo>
                    <a:pt x="15480" y="603"/>
                    <a:pt x="14766" y="945"/>
                    <a:pt x="13991" y="945"/>
                  </a:cubicBezTo>
                  <a:cubicBezTo>
                    <a:pt x="12832" y="889"/>
                    <a:pt x="11772" y="0"/>
                    <a:pt x="10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950;p60">
              <a:extLst>
                <a:ext uri="{FF2B5EF4-FFF2-40B4-BE49-F238E27FC236}">
                  <a16:creationId xmlns:a16="http://schemas.microsoft.com/office/drawing/2014/main" id="{A6C259CF-D528-35AD-F408-A54E7D13BA69}"/>
                </a:ext>
              </a:extLst>
            </p:cNvPr>
            <p:cNvSpPr/>
            <p:nvPr/>
          </p:nvSpPr>
          <p:spPr>
            <a:xfrm>
              <a:off x="1051525" y="153850"/>
              <a:ext cx="56475" cy="368100"/>
            </a:xfrm>
            <a:custGeom>
              <a:avLst/>
              <a:gdLst/>
              <a:ahLst/>
              <a:cxnLst/>
              <a:rect l="l" t="t" r="r" b="b"/>
              <a:pathLst>
                <a:path w="2259" h="14724" extrusionOk="0">
                  <a:moveTo>
                    <a:pt x="2185" y="1"/>
                  </a:moveTo>
                  <a:cubicBezTo>
                    <a:pt x="2115" y="1"/>
                    <a:pt x="2005" y="31"/>
                    <a:pt x="1986" y="50"/>
                  </a:cubicBezTo>
                  <a:cubicBezTo>
                    <a:pt x="1520" y="670"/>
                    <a:pt x="1644" y="1198"/>
                    <a:pt x="1675" y="1973"/>
                  </a:cubicBezTo>
                  <a:cubicBezTo>
                    <a:pt x="1675" y="3307"/>
                    <a:pt x="1675" y="4610"/>
                    <a:pt x="1551" y="5912"/>
                  </a:cubicBezTo>
                  <a:cubicBezTo>
                    <a:pt x="1334" y="8890"/>
                    <a:pt x="838" y="11806"/>
                    <a:pt x="0" y="14691"/>
                  </a:cubicBezTo>
                  <a:cubicBezTo>
                    <a:pt x="0" y="14713"/>
                    <a:pt x="35" y="14723"/>
                    <a:pt x="81" y="14723"/>
                  </a:cubicBezTo>
                  <a:cubicBezTo>
                    <a:pt x="163" y="14723"/>
                    <a:pt x="280" y="14689"/>
                    <a:pt x="280" y="14629"/>
                  </a:cubicBezTo>
                  <a:lnTo>
                    <a:pt x="311" y="14660"/>
                  </a:lnTo>
                  <a:cubicBezTo>
                    <a:pt x="931" y="12364"/>
                    <a:pt x="1396" y="10007"/>
                    <a:pt x="1675" y="7649"/>
                  </a:cubicBezTo>
                  <a:cubicBezTo>
                    <a:pt x="1800" y="6564"/>
                    <a:pt x="1893" y="5478"/>
                    <a:pt x="1924" y="4424"/>
                  </a:cubicBezTo>
                  <a:cubicBezTo>
                    <a:pt x="1955" y="3307"/>
                    <a:pt x="1582" y="949"/>
                    <a:pt x="2234" y="50"/>
                  </a:cubicBezTo>
                  <a:cubicBezTo>
                    <a:pt x="2258" y="13"/>
                    <a:pt x="2230" y="1"/>
                    <a:pt x="2185"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51;p60">
              <a:extLst>
                <a:ext uri="{FF2B5EF4-FFF2-40B4-BE49-F238E27FC236}">
                  <a16:creationId xmlns:a16="http://schemas.microsoft.com/office/drawing/2014/main" id="{9D8409E0-ACA1-39FE-DAA9-2186D01D891E}"/>
                </a:ext>
              </a:extLst>
            </p:cNvPr>
            <p:cNvSpPr/>
            <p:nvPr/>
          </p:nvSpPr>
          <p:spPr>
            <a:xfrm>
              <a:off x="1048500" y="160100"/>
              <a:ext cx="138750" cy="378775"/>
            </a:xfrm>
            <a:custGeom>
              <a:avLst/>
              <a:gdLst/>
              <a:ahLst/>
              <a:cxnLst/>
              <a:rect l="l" t="t" r="r" b="b"/>
              <a:pathLst>
                <a:path w="5550" h="15151" extrusionOk="0">
                  <a:moveTo>
                    <a:pt x="5472" y="0"/>
                  </a:moveTo>
                  <a:cubicBezTo>
                    <a:pt x="5397" y="0"/>
                    <a:pt x="5290" y="40"/>
                    <a:pt x="5271" y="79"/>
                  </a:cubicBezTo>
                  <a:cubicBezTo>
                    <a:pt x="4588" y="5414"/>
                    <a:pt x="3565" y="10874"/>
                    <a:pt x="28" y="15092"/>
                  </a:cubicBezTo>
                  <a:cubicBezTo>
                    <a:pt x="0" y="15134"/>
                    <a:pt x="42" y="15151"/>
                    <a:pt x="102" y="15151"/>
                  </a:cubicBezTo>
                  <a:cubicBezTo>
                    <a:pt x="174" y="15151"/>
                    <a:pt x="274" y="15126"/>
                    <a:pt x="308" y="15092"/>
                  </a:cubicBezTo>
                  <a:cubicBezTo>
                    <a:pt x="3844" y="10843"/>
                    <a:pt x="4867" y="5383"/>
                    <a:pt x="5550" y="48"/>
                  </a:cubicBezTo>
                  <a:cubicBezTo>
                    <a:pt x="5550" y="14"/>
                    <a:pt x="5516" y="0"/>
                    <a:pt x="5472"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52;p60">
              <a:extLst>
                <a:ext uri="{FF2B5EF4-FFF2-40B4-BE49-F238E27FC236}">
                  <a16:creationId xmlns:a16="http://schemas.microsoft.com/office/drawing/2014/main" id="{9C9AFF15-B1C2-87DB-7CBC-068EC974845B}"/>
                </a:ext>
              </a:extLst>
            </p:cNvPr>
            <p:cNvSpPr/>
            <p:nvPr/>
          </p:nvSpPr>
          <p:spPr>
            <a:xfrm>
              <a:off x="1004475" y="129925"/>
              <a:ext cx="49100" cy="402975"/>
            </a:xfrm>
            <a:custGeom>
              <a:avLst/>
              <a:gdLst/>
              <a:ahLst/>
              <a:cxnLst/>
              <a:rect l="l" t="t" r="r" b="b"/>
              <a:pathLst>
                <a:path w="1964" h="16119" extrusionOk="0">
                  <a:moveTo>
                    <a:pt x="207" y="0"/>
                  </a:moveTo>
                  <a:cubicBezTo>
                    <a:pt x="118" y="0"/>
                    <a:pt x="1" y="56"/>
                    <a:pt x="21" y="138"/>
                  </a:cubicBezTo>
                  <a:cubicBezTo>
                    <a:pt x="1355" y="5349"/>
                    <a:pt x="704" y="10778"/>
                    <a:pt x="1665" y="16051"/>
                  </a:cubicBezTo>
                  <a:cubicBezTo>
                    <a:pt x="1665" y="16098"/>
                    <a:pt x="1711" y="16119"/>
                    <a:pt x="1765" y="16119"/>
                  </a:cubicBezTo>
                  <a:cubicBezTo>
                    <a:pt x="1852" y="16119"/>
                    <a:pt x="1964" y="16066"/>
                    <a:pt x="1944" y="15989"/>
                  </a:cubicBezTo>
                  <a:cubicBezTo>
                    <a:pt x="983" y="10716"/>
                    <a:pt x="1665" y="5256"/>
                    <a:pt x="300" y="45"/>
                  </a:cubicBezTo>
                  <a:cubicBezTo>
                    <a:pt x="290" y="14"/>
                    <a:pt x="252" y="0"/>
                    <a:pt x="207"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53;p60">
              <a:extLst>
                <a:ext uri="{FF2B5EF4-FFF2-40B4-BE49-F238E27FC236}">
                  <a16:creationId xmlns:a16="http://schemas.microsoft.com/office/drawing/2014/main" id="{56E7888E-5F6A-A0D8-97E4-5D1046913766}"/>
                </a:ext>
              </a:extLst>
            </p:cNvPr>
            <p:cNvSpPr/>
            <p:nvPr/>
          </p:nvSpPr>
          <p:spPr>
            <a:xfrm>
              <a:off x="944500" y="146575"/>
              <a:ext cx="101050" cy="383925"/>
            </a:xfrm>
            <a:custGeom>
              <a:avLst/>
              <a:gdLst/>
              <a:ahLst/>
              <a:cxnLst/>
              <a:rect l="l" t="t" r="r" b="b"/>
              <a:pathLst>
                <a:path w="4042" h="15357" extrusionOk="0">
                  <a:moveTo>
                    <a:pt x="193" y="1"/>
                  </a:moveTo>
                  <a:cubicBezTo>
                    <a:pt x="105" y="1"/>
                    <a:pt x="1" y="52"/>
                    <a:pt x="1" y="124"/>
                  </a:cubicBezTo>
                  <a:cubicBezTo>
                    <a:pt x="94" y="2915"/>
                    <a:pt x="466" y="5676"/>
                    <a:pt x="1086" y="8406"/>
                  </a:cubicBezTo>
                  <a:cubicBezTo>
                    <a:pt x="1614" y="10577"/>
                    <a:pt x="2110" y="13617"/>
                    <a:pt x="3723" y="15323"/>
                  </a:cubicBezTo>
                  <a:cubicBezTo>
                    <a:pt x="3739" y="15346"/>
                    <a:pt x="3768" y="15356"/>
                    <a:pt x="3801" y="15356"/>
                  </a:cubicBezTo>
                  <a:cubicBezTo>
                    <a:pt x="3901" y="15356"/>
                    <a:pt x="4041" y="15269"/>
                    <a:pt x="3971" y="15199"/>
                  </a:cubicBezTo>
                  <a:cubicBezTo>
                    <a:pt x="2420" y="13555"/>
                    <a:pt x="1862" y="10453"/>
                    <a:pt x="1366" y="8313"/>
                  </a:cubicBezTo>
                  <a:cubicBezTo>
                    <a:pt x="745" y="5614"/>
                    <a:pt x="373" y="2853"/>
                    <a:pt x="311" y="93"/>
                  </a:cubicBezTo>
                  <a:cubicBezTo>
                    <a:pt x="311" y="27"/>
                    <a:pt x="256" y="1"/>
                    <a:pt x="193"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54;p60">
              <a:extLst>
                <a:ext uri="{FF2B5EF4-FFF2-40B4-BE49-F238E27FC236}">
                  <a16:creationId xmlns:a16="http://schemas.microsoft.com/office/drawing/2014/main" id="{6200A59B-FBA9-70B1-1A66-087FB61B9AC2}"/>
                </a:ext>
              </a:extLst>
            </p:cNvPr>
            <p:cNvSpPr/>
            <p:nvPr/>
          </p:nvSpPr>
          <p:spPr>
            <a:xfrm>
              <a:off x="851450" y="150575"/>
              <a:ext cx="180025" cy="374875"/>
            </a:xfrm>
            <a:custGeom>
              <a:avLst/>
              <a:gdLst/>
              <a:ahLst/>
              <a:cxnLst/>
              <a:rect l="l" t="t" r="r" b="b"/>
              <a:pathLst>
                <a:path w="7201" h="14995" extrusionOk="0">
                  <a:moveTo>
                    <a:pt x="7197" y="14884"/>
                  </a:moveTo>
                  <a:lnTo>
                    <a:pt x="7197" y="14898"/>
                  </a:lnTo>
                  <a:lnTo>
                    <a:pt x="7197" y="14898"/>
                  </a:lnTo>
                  <a:cubicBezTo>
                    <a:pt x="7200" y="14893"/>
                    <a:pt x="7201" y="14888"/>
                    <a:pt x="7197" y="14884"/>
                  </a:cubicBezTo>
                  <a:close/>
                  <a:moveTo>
                    <a:pt x="222" y="0"/>
                  </a:moveTo>
                  <a:cubicBezTo>
                    <a:pt x="140" y="0"/>
                    <a:pt x="0" y="44"/>
                    <a:pt x="0" y="88"/>
                  </a:cubicBezTo>
                  <a:cubicBezTo>
                    <a:pt x="280" y="5795"/>
                    <a:pt x="1831" y="11720"/>
                    <a:pt x="6918" y="14977"/>
                  </a:cubicBezTo>
                  <a:cubicBezTo>
                    <a:pt x="6930" y="14989"/>
                    <a:pt x="6949" y="14994"/>
                    <a:pt x="6972" y="14994"/>
                  </a:cubicBezTo>
                  <a:cubicBezTo>
                    <a:pt x="7044" y="14994"/>
                    <a:pt x="7153" y="14944"/>
                    <a:pt x="7188" y="14909"/>
                  </a:cubicBezTo>
                  <a:lnTo>
                    <a:pt x="7188" y="14909"/>
                  </a:lnTo>
                  <a:cubicBezTo>
                    <a:pt x="7191" y="14911"/>
                    <a:pt x="7194" y="14913"/>
                    <a:pt x="7197" y="14915"/>
                  </a:cubicBezTo>
                  <a:lnTo>
                    <a:pt x="7197" y="14898"/>
                  </a:lnTo>
                  <a:lnTo>
                    <a:pt x="7197" y="14898"/>
                  </a:lnTo>
                  <a:cubicBezTo>
                    <a:pt x="7195" y="14902"/>
                    <a:pt x="7192" y="14905"/>
                    <a:pt x="7188" y="14909"/>
                  </a:cubicBezTo>
                  <a:lnTo>
                    <a:pt x="7188" y="14909"/>
                  </a:lnTo>
                  <a:cubicBezTo>
                    <a:pt x="2108" y="11651"/>
                    <a:pt x="559" y="5730"/>
                    <a:pt x="280" y="26"/>
                  </a:cubicBezTo>
                  <a:cubicBezTo>
                    <a:pt x="280" y="8"/>
                    <a:pt x="256" y="0"/>
                    <a:pt x="222"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958;p60">
            <a:extLst>
              <a:ext uri="{FF2B5EF4-FFF2-40B4-BE49-F238E27FC236}">
                <a16:creationId xmlns:a16="http://schemas.microsoft.com/office/drawing/2014/main" id="{7B183377-D71F-30F2-A159-B144803BA48B}"/>
              </a:ext>
            </a:extLst>
          </p:cNvPr>
          <p:cNvGrpSpPr/>
          <p:nvPr/>
        </p:nvGrpSpPr>
        <p:grpSpPr>
          <a:xfrm>
            <a:off x="7572283" y="-541100"/>
            <a:ext cx="3093699" cy="2057247"/>
            <a:chOff x="6026925" y="961050"/>
            <a:chExt cx="1333925" cy="1359300"/>
          </a:xfrm>
        </p:grpSpPr>
        <p:sp>
          <p:nvSpPr>
            <p:cNvPr id="31" name="Google Shape;3959;p60">
              <a:extLst>
                <a:ext uri="{FF2B5EF4-FFF2-40B4-BE49-F238E27FC236}">
                  <a16:creationId xmlns:a16="http://schemas.microsoft.com/office/drawing/2014/main" id="{FA42EAEF-4FD5-3A28-69E3-AD4BF096E2AC}"/>
                </a:ext>
              </a:extLst>
            </p:cNvPr>
            <p:cNvSpPr/>
            <p:nvPr/>
          </p:nvSpPr>
          <p:spPr>
            <a:xfrm>
              <a:off x="6062775" y="1058175"/>
              <a:ext cx="1163250" cy="1141150"/>
            </a:xfrm>
            <a:custGeom>
              <a:avLst/>
              <a:gdLst/>
              <a:ahLst/>
              <a:cxnLst/>
              <a:rect l="l" t="t" r="r" b="b"/>
              <a:pathLst>
                <a:path w="46530" h="45646" extrusionOk="0">
                  <a:moveTo>
                    <a:pt x="21793" y="1"/>
                  </a:moveTo>
                  <a:cubicBezTo>
                    <a:pt x="15908" y="1"/>
                    <a:pt x="10083" y="2230"/>
                    <a:pt x="6390" y="6802"/>
                  </a:cubicBezTo>
                  <a:cubicBezTo>
                    <a:pt x="4808" y="8787"/>
                    <a:pt x="3598" y="11020"/>
                    <a:pt x="2730" y="13409"/>
                  </a:cubicBezTo>
                  <a:cubicBezTo>
                    <a:pt x="0" y="20729"/>
                    <a:pt x="403" y="29291"/>
                    <a:pt x="4963" y="35650"/>
                  </a:cubicBezTo>
                  <a:cubicBezTo>
                    <a:pt x="7259" y="38876"/>
                    <a:pt x="19077" y="44490"/>
                    <a:pt x="19077" y="44490"/>
                  </a:cubicBezTo>
                  <a:cubicBezTo>
                    <a:pt x="21754" y="45197"/>
                    <a:pt x="24537" y="45646"/>
                    <a:pt x="27302" y="45646"/>
                  </a:cubicBezTo>
                  <a:cubicBezTo>
                    <a:pt x="29023" y="45646"/>
                    <a:pt x="30738" y="45472"/>
                    <a:pt x="32415" y="45079"/>
                  </a:cubicBezTo>
                  <a:cubicBezTo>
                    <a:pt x="36820" y="44056"/>
                    <a:pt x="40946" y="41450"/>
                    <a:pt x="43117" y="37511"/>
                  </a:cubicBezTo>
                  <a:cubicBezTo>
                    <a:pt x="44141" y="35494"/>
                    <a:pt x="44792" y="33323"/>
                    <a:pt x="45071" y="31090"/>
                  </a:cubicBezTo>
                  <a:cubicBezTo>
                    <a:pt x="46529" y="20946"/>
                    <a:pt x="42869" y="9780"/>
                    <a:pt x="34463" y="3855"/>
                  </a:cubicBezTo>
                  <a:cubicBezTo>
                    <a:pt x="30822" y="1302"/>
                    <a:pt x="26290" y="1"/>
                    <a:pt x="21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960;p60">
              <a:extLst>
                <a:ext uri="{FF2B5EF4-FFF2-40B4-BE49-F238E27FC236}">
                  <a16:creationId xmlns:a16="http://schemas.microsoft.com/office/drawing/2014/main" id="{6C7B03A4-2DC7-9BD7-95E0-D0843609A00A}"/>
                </a:ext>
              </a:extLst>
            </p:cNvPr>
            <p:cNvSpPr/>
            <p:nvPr/>
          </p:nvSpPr>
          <p:spPr>
            <a:xfrm>
              <a:off x="6026925" y="961050"/>
              <a:ext cx="1333925" cy="1359300"/>
            </a:xfrm>
            <a:custGeom>
              <a:avLst/>
              <a:gdLst/>
              <a:ahLst/>
              <a:cxnLst/>
              <a:rect l="l" t="t" r="r" b="b"/>
              <a:pathLst>
                <a:path w="53357" h="54372" extrusionOk="0">
                  <a:moveTo>
                    <a:pt x="35631" y="13331"/>
                  </a:moveTo>
                  <a:lnTo>
                    <a:pt x="37228" y="21241"/>
                  </a:lnTo>
                  <a:lnTo>
                    <a:pt x="37228" y="21241"/>
                  </a:lnTo>
                  <a:cubicBezTo>
                    <a:pt x="37187" y="21083"/>
                    <a:pt x="37147" y="20926"/>
                    <a:pt x="37106" y="20768"/>
                  </a:cubicBezTo>
                  <a:cubicBezTo>
                    <a:pt x="36504" y="18300"/>
                    <a:pt x="35924" y="15833"/>
                    <a:pt x="35631" y="13331"/>
                  </a:cubicBezTo>
                  <a:close/>
                  <a:moveTo>
                    <a:pt x="1183" y="19160"/>
                  </a:moveTo>
                  <a:cubicBezTo>
                    <a:pt x="1859" y="20981"/>
                    <a:pt x="2459" y="22838"/>
                    <a:pt x="3032" y="24706"/>
                  </a:cubicBezTo>
                  <a:lnTo>
                    <a:pt x="3032" y="24706"/>
                  </a:lnTo>
                  <a:cubicBezTo>
                    <a:pt x="2859" y="24232"/>
                    <a:pt x="2688" y="23757"/>
                    <a:pt x="2520" y="23280"/>
                  </a:cubicBezTo>
                  <a:cubicBezTo>
                    <a:pt x="2496" y="23175"/>
                    <a:pt x="2402" y="23132"/>
                    <a:pt x="2298" y="23132"/>
                  </a:cubicBezTo>
                  <a:cubicBezTo>
                    <a:pt x="2202" y="23132"/>
                    <a:pt x="2097" y="23168"/>
                    <a:pt x="2029" y="23227"/>
                  </a:cubicBezTo>
                  <a:lnTo>
                    <a:pt x="2029" y="23227"/>
                  </a:lnTo>
                  <a:cubicBezTo>
                    <a:pt x="1738" y="21873"/>
                    <a:pt x="1455" y="20518"/>
                    <a:pt x="1183" y="19160"/>
                  </a:cubicBezTo>
                  <a:close/>
                  <a:moveTo>
                    <a:pt x="28509" y="8262"/>
                  </a:moveTo>
                  <a:cubicBezTo>
                    <a:pt x="31507" y="17579"/>
                    <a:pt x="34643" y="26863"/>
                    <a:pt x="38348" y="35913"/>
                  </a:cubicBezTo>
                  <a:lnTo>
                    <a:pt x="38348" y="35913"/>
                  </a:lnTo>
                  <a:cubicBezTo>
                    <a:pt x="33867" y="27172"/>
                    <a:pt x="30559" y="17874"/>
                    <a:pt x="28509" y="8262"/>
                  </a:cubicBezTo>
                  <a:close/>
                  <a:moveTo>
                    <a:pt x="35752" y="10631"/>
                  </a:moveTo>
                  <a:cubicBezTo>
                    <a:pt x="38364" y="17144"/>
                    <a:pt x="41012" y="23650"/>
                    <a:pt x="43942" y="30021"/>
                  </a:cubicBezTo>
                  <a:lnTo>
                    <a:pt x="43942" y="30021"/>
                  </a:lnTo>
                  <a:cubicBezTo>
                    <a:pt x="44479" y="32925"/>
                    <a:pt x="45015" y="35829"/>
                    <a:pt x="45551" y="38736"/>
                  </a:cubicBezTo>
                  <a:lnTo>
                    <a:pt x="45551" y="38736"/>
                  </a:lnTo>
                  <a:cubicBezTo>
                    <a:pt x="41387" y="29696"/>
                    <a:pt x="38110" y="20284"/>
                    <a:pt x="35752" y="10631"/>
                  </a:cubicBezTo>
                  <a:close/>
                  <a:moveTo>
                    <a:pt x="43195" y="22821"/>
                  </a:moveTo>
                  <a:cubicBezTo>
                    <a:pt x="44851" y="28554"/>
                    <a:pt x="46894" y="34174"/>
                    <a:pt x="49310" y="39645"/>
                  </a:cubicBezTo>
                  <a:lnTo>
                    <a:pt x="49310" y="39645"/>
                  </a:lnTo>
                  <a:cubicBezTo>
                    <a:pt x="47611" y="36467"/>
                    <a:pt x="46024" y="33233"/>
                    <a:pt x="44516" y="29962"/>
                  </a:cubicBezTo>
                  <a:lnTo>
                    <a:pt x="44516" y="29962"/>
                  </a:lnTo>
                  <a:cubicBezTo>
                    <a:pt x="44076" y="27583"/>
                    <a:pt x="43636" y="25202"/>
                    <a:pt x="43195" y="22821"/>
                  </a:cubicBezTo>
                  <a:close/>
                  <a:moveTo>
                    <a:pt x="5925" y="12022"/>
                  </a:moveTo>
                  <a:cubicBezTo>
                    <a:pt x="8740" y="22991"/>
                    <a:pt x="11721" y="33967"/>
                    <a:pt x="16291" y="44334"/>
                  </a:cubicBezTo>
                  <a:lnTo>
                    <a:pt x="16291" y="44334"/>
                  </a:lnTo>
                  <a:cubicBezTo>
                    <a:pt x="13029" y="37637"/>
                    <a:pt x="10108" y="30775"/>
                    <a:pt x="7538" y="23779"/>
                  </a:cubicBezTo>
                  <a:lnTo>
                    <a:pt x="7538" y="23779"/>
                  </a:lnTo>
                  <a:cubicBezTo>
                    <a:pt x="6826" y="19889"/>
                    <a:pt x="6263" y="15973"/>
                    <a:pt x="5925" y="12022"/>
                  </a:cubicBezTo>
                  <a:close/>
                  <a:moveTo>
                    <a:pt x="7537" y="36746"/>
                  </a:moveTo>
                  <a:lnTo>
                    <a:pt x="7537" y="36746"/>
                  </a:lnTo>
                  <a:cubicBezTo>
                    <a:pt x="8904" y="39538"/>
                    <a:pt x="10374" y="42279"/>
                    <a:pt x="11945" y="44963"/>
                  </a:cubicBezTo>
                  <a:lnTo>
                    <a:pt x="11945" y="44963"/>
                  </a:lnTo>
                  <a:cubicBezTo>
                    <a:pt x="11981" y="45098"/>
                    <a:pt x="12017" y="45234"/>
                    <a:pt x="12053" y="45369"/>
                  </a:cubicBezTo>
                  <a:lnTo>
                    <a:pt x="12053" y="45369"/>
                  </a:lnTo>
                  <a:cubicBezTo>
                    <a:pt x="10147" y="42686"/>
                    <a:pt x="8722" y="39773"/>
                    <a:pt x="7537" y="36746"/>
                  </a:cubicBezTo>
                  <a:close/>
                  <a:moveTo>
                    <a:pt x="11805" y="19419"/>
                  </a:moveTo>
                  <a:cubicBezTo>
                    <a:pt x="12750" y="22937"/>
                    <a:pt x="13810" y="26422"/>
                    <a:pt x="14982" y="29869"/>
                  </a:cubicBezTo>
                  <a:lnTo>
                    <a:pt x="14982" y="29869"/>
                  </a:lnTo>
                  <a:cubicBezTo>
                    <a:pt x="15956" y="35480"/>
                    <a:pt x="17013" y="41068"/>
                    <a:pt x="18053" y="46668"/>
                  </a:cubicBezTo>
                  <a:lnTo>
                    <a:pt x="18053" y="46668"/>
                  </a:lnTo>
                  <a:cubicBezTo>
                    <a:pt x="15694" y="37656"/>
                    <a:pt x="13609" y="28571"/>
                    <a:pt x="11805" y="19419"/>
                  </a:cubicBezTo>
                  <a:close/>
                  <a:moveTo>
                    <a:pt x="14009" y="5873"/>
                  </a:moveTo>
                  <a:lnTo>
                    <a:pt x="14009" y="5873"/>
                  </a:lnTo>
                  <a:cubicBezTo>
                    <a:pt x="15759" y="14270"/>
                    <a:pt x="17553" y="22685"/>
                    <a:pt x="19786" y="30969"/>
                  </a:cubicBezTo>
                  <a:lnTo>
                    <a:pt x="19786" y="30969"/>
                  </a:lnTo>
                  <a:cubicBezTo>
                    <a:pt x="20690" y="36498"/>
                    <a:pt x="21671" y="42016"/>
                    <a:pt x="22730" y="47526"/>
                  </a:cubicBezTo>
                  <a:lnTo>
                    <a:pt x="22730" y="47526"/>
                  </a:lnTo>
                  <a:cubicBezTo>
                    <a:pt x="20000" y="41750"/>
                    <a:pt x="17605" y="35827"/>
                    <a:pt x="15555" y="29791"/>
                  </a:cubicBezTo>
                  <a:lnTo>
                    <a:pt x="15555" y="29791"/>
                  </a:lnTo>
                  <a:cubicBezTo>
                    <a:pt x="15373" y="28748"/>
                    <a:pt x="15195" y="27705"/>
                    <a:pt x="15021" y="26662"/>
                  </a:cubicBezTo>
                  <a:cubicBezTo>
                    <a:pt x="14400" y="23063"/>
                    <a:pt x="13842" y="19434"/>
                    <a:pt x="13470" y="15805"/>
                  </a:cubicBezTo>
                  <a:cubicBezTo>
                    <a:pt x="13099" y="12473"/>
                    <a:pt x="12703" y="9010"/>
                    <a:pt x="14009" y="5873"/>
                  </a:cubicBezTo>
                  <a:close/>
                  <a:moveTo>
                    <a:pt x="26784" y="2859"/>
                  </a:moveTo>
                  <a:cubicBezTo>
                    <a:pt x="26870" y="3132"/>
                    <a:pt x="26957" y="3405"/>
                    <a:pt x="27044" y="3678"/>
                  </a:cubicBezTo>
                  <a:lnTo>
                    <a:pt x="27044" y="3678"/>
                  </a:lnTo>
                  <a:cubicBezTo>
                    <a:pt x="29312" y="18770"/>
                    <a:pt x="34729" y="33196"/>
                    <a:pt x="37452" y="48195"/>
                  </a:cubicBezTo>
                  <a:lnTo>
                    <a:pt x="37452" y="48195"/>
                  </a:lnTo>
                  <a:cubicBezTo>
                    <a:pt x="37248" y="47871"/>
                    <a:pt x="37046" y="47547"/>
                    <a:pt x="36846" y="47222"/>
                  </a:cubicBezTo>
                  <a:lnTo>
                    <a:pt x="36846" y="47222"/>
                  </a:lnTo>
                  <a:cubicBezTo>
                    <a:pt x="32447" y="32673"/>
                    <a:pt x="28358" y="17993"/>
                    <a:pt x="26784" y="2859"/>
                  </a:cubicBezTo>
                  <a:close/>
                  <a:moveTo>
                    <a:pt x="19713" y="4423"/>
                  </a:moveTo>
                  <a:cubicBezTo>
                    <a:pt x="19908" y="4423"/>
                    <a:pt x="19851" y="4832"/>
                    <a:pt x="19984" y="5320"/>
                  </a:cubicBezTo>
                  <a:cubicBezTo>
                    <a:pt x="20883" y="8515"/>
                    <a:pt x="21814" y="11710"/>
                    <a:pt x="22744" y="14905"/>
                  </a:cubicBezTo>
                  <a:cubicBezTo>
                    <a:pt x="23692" y="18105"/>
                    <a:pt x="24686" y="21289"/>
                    <a:pt x="25739" y="24450"/>
                  </a:cubicBezTo>
                  <a:lnTo>
                    <a:pt x="25739" y="24450"/>
                  </a:lnTo>
                  <a:cubicBezTo>
                    <a:pt x="27479" y="32781"/>
                    <a:pt x="29553" y="41044"/>
                    <a:pt x="31953" y="49219"/>
                  </a:cubicBezTo>
                  <a:lnTo>
                    <a:pt x="31953" y="49219"/>
                  </a:lnTo>
                  <a:cubicBezTo>
                    <a:pt x="27858" y="40661"/>
                    <a:pt x="24040" y="31942"/>
                    <a:pt x="21122" y="22953"/>
                  </a:cubicBezTo>
                  <a:lnTo>
                    <a:pt x="21122" y="22953"/>
                  </a:lnTo>
                  <a:cubicBezTo>
                    <a:pt x="20613" y="19866"/>
                    <a:pt x="20161" y="16769"/>
                    <a:pt x="19767" y="13665"/>
                  </a:cubicBezTo>
                  <a:cubicBezTo>
                    <a:pt x="19549" y="11927"/>
                    <a:pt x="19363" y="10190"/>
                    <a:pt x="19177" y="8453"/>
                  </a:cubicBezTo>
                  <a:cubicBezTo>
                    <a:pt x="19084" y="7678"/>
                    <a:pt x="18960" y="6871"/>
                    <a:pt x="18929" y="6034"/>
                  </a:cubicBezTo>
                  <a:cubicBezTo>
                    <a:pt x="18898" y="5382"/>
                    <a:pt x="18743" y="5103"/>
                    <a:pt x="19332" y="4638"/>
                  </a:cubicBezTo>
                  <a:cubicBezTo>
                    <a:pt x="19518" y="4488"/>
                    <a:pt x="19635" y="4423"/>
                    <a:pt x="19713" y="4423"/>
                  </a:cubicBezTo>
                  <a:close/>
                  <a:moveTo>
                    <a:pt x="17679" y="12818"/>
                  </a:moveTo>
                  <a:lnTo>
                    <a:pt x="17679" y="12818"/>
                  </a:lnTo>
                  <a:cubicBezTo>
                    <a:pt x="18487" y="16287"/>
                    <a:pt x="19455" y="19711"/>
                    <a:pt x="20550" y="23095"/>
                  </a:cubicBezTo>
                  <a:lnTo>
                    <a:pt x="20550" y="23095"/>
                  </a:lnTo>
                  <a:cubicBezTo>
                    <a:pt x="20688" y="23933"/>
                    <a:pt x="20830" y="24770"/>
                    <a:pt x="20976" y="25607"/>
                  </a:cubicBezTo>
                  <a:cubicBezTo>
                    <a:pt x="22384" y="33565"/>
                    <a:pt x="24171" y="41482"/>
                    <a:pt x="26321" y="49286"/>
                  </a:cubicBezTo>
                  <a:lnTo>
                    <a:pt x="26321" y="49286"/>
                  </a:lnTo>
                  <a:cubicBezTo>
                    <a:pt x="23974" y="43268"/>
                    <a:pt x="22044" y="37112"/>
                    <a:pt x="20362" y="30881"/>
                  </a:cubicBezTo>
                  <a:lnTo>
                    <a:pt x="20362" y="30881"/>
                  </a:lnTo>
                  <a:cubicBezTo>
                    <a:pt x="19374" y="24874"/>
                    <a:pt x="18480" y="18854"/>
                    <a:pt x="17679" y="12818"/>
                  </a:cubicBezTo>
                  <a:close/>
                  <a:moveTo>
                    <a:pt x="41002" y="37013"/>
                  </a:moveTo>
                  <a:cubicBezTo>
                    <a:pt x="42330" y="41332"/>
                    <a:pt x="43751" y="45621"/>
                    <a:pt x="45279" y="49881"/>
                  </a:cubicBezTo>
                  <a:lnTo>
                    <a:pt x="45279" y="49881"/>
                  </a:lnTo>
                  <a:cubicBezTo>
                    <a:pt x="44133" y="47616"/>
                    <a:pt x="43041" y="45328"/>
                    <a:pt x="41995" y="43021"/>
                  </a:cubicBezTo>
                  <a:lnTo>
                    <a:pt x="41995" y="43021"/>
                  </a:lnTo>
                  <a:cubicBezTo>
                    <a:pt x="42106" y="42971"/>
                    <a:pt x="42191" y="42876"/>
                    <a:pt x="42163" y="42761"/>
                  </a:cubicBezTo>
                  <a:lnTo>
                    <a:pt x="41002" y="37013"/>
                  </a:lnTo>
                  <a:close/>
                  <a:moveTo>
                    <a:pt x="32194" y="40036"/>
                  </a:moveTo>
                  <a:cubicBezTo>
                    <a:pt x="33437" y="42515"/>
                    <a:pt x="34786" y="44947"/>
                    <a:pt x="36241" y="47324"/>
                  </a:cubicBezTo>
                  <a:lnTo>
                    <a:pt x="36241" y="47324"/>
                  </a:lnTo>
                  <a:cubicBezTo>
                    <a:pt x="36591" y="48481"/>
                    <a:pt x="36942" y="49638"/>
                    <a:pt x="37295" y="50793"/>
                  </a:cubicBezTo>
                  <a:lnTo>
                    <a:pt x="37295" y="50793"/>
                  </a:lnTo>
                  <a:cubicBezTo>
                    <a:pt x="35439" y="47275"/>
                    <a:pt x="33750" y="43683"/>
                    <a:pt x="32194" y="40036"/>
                  </a:cubicBezTo>
                  <a:close/>
                  <a:moveTo>
                    <a:pt x="26288" y="1"/>
                  </a:moveTo>
                  <a:cubicBezTo>
                    <a:pt x="26119" y="1"/>
                    <a:pt x="25919" y="135"/>
                    <a:pt x="25939" y="295"/>
                  </a:cubicBezTo>
                  <a:cubicBezTo>
                    <a:pt x="27214" y="15591"/>
                    <a:pt x="31172" y="30407"/>
                    <a:pt x="35563" y="45072"/>
                  </a:cubicBezTo>
                  <a:lnTo>
                    <a:pt x="35563" y="45072"/>
                  </a:lnTo>
                  <a:cubicBezTo>
                    <a:pt x="31234" y="37605"/>
                    <a:pt x="27916" y="29611"/>
                    <a:pt x="25683" y="21308"/>
                  </a:cubicBezTo>
                  <a:lnTo>
                    <a:pt x="25683" y="21308"/>
                  </a:lnTo>
                  <a:cubicBezTo>
                    <a:pt x="24458" y="15145"/>
                    <a:pt x="23416" y="8945"/>
                    <a:pt x="22558" y="2715"/>
                  </a:cubicBezTo>
                  <a:cubicBezTo>
                    <a:pt x="22546" y="2618"/>
                    <a:pt x="22458" y="2578"/>
                    <a:pt x="22356" y="2578"/>
                  </a:cubicBezTo>
                  <a:cubicBezTo>
                    <a:pt x="22196" y="2578"/>
                    <a:pt x="22000" y="2675"/>
                    <a:pt x="22000" y="2808"/>
                  </a:cubicBezTo>
                  <a:cubicBezTo>
                    <a:pt x="22001" y="2828"/>
                    <a:pt x="22003" y="2849"/>
                    <a:pt x="22004" y="2869"/>
                  </a:cubicBezTo>
                  <a:lnTo>
                    <a:pt x="22004" y="2869"/>
                  </a:lnTo>
                  <a:lnTo>
                    <a:pt x="22000" y="2870"/>
                  </a:lnTo>
                  <a:cubicBezTo>
                    <a:pt x="22003" y="2892"/>
                    <a:pt x="22006" y="2914"/>
                    <a:pt x="22009" y="2936"/>
                  </a:cubicBezTo>
                  <a:lnTo>
                    <a:pt x="22009" y="2936"/>
                  </a:lnTo>
                  <a:cubicBezTo>
                    <a:pt x="22370" y="7965"/>
                    <a:pt x="23113" y="12937"/>
                    <a:pt x="24225" y="17814"/>
                  </a:cubicBezTo>
                  <a:lnTo>
                    <a:pt x="24225" y="17814"/>
                  </a:lnTo>
                  <a:cubicBezTo>
                    <a:pt x="22756" y="13040"/>
                    <a:pt x="21386" y="8233"/>
                    <a:pt x="20046" y="3428"/>
                  </a:cubicBezTo>
                  <a:cubicBezTo>
                    <a:pt x="20015" y="3304"/>
                    <a:pt x="19829" y="3304"/>
                    <a:pt x="19705" y="3304"/>
                  </a:cubicBezTo>
                  <a:cubicBezTo>
                    <a:pt x="18836" y="3521"/>
                    <a:pt x="18464" y="4173"/>
                    <a:pt x="18340" y="5041"/>
                  </a:cubicBezTo>
                  <a:cubicBezTo>
                    <a:pt x="18060" y="6995"/>
                    <a:pt x="18650" y="9291"/>
                    <a:pt x="18898" y="11214"/>
                  </a:cubicBezTo>
                  <a:cubicBezTo>
                    <a:pt x="19203" y="13841"/>
                    <a:pt x="19545" y="16467"/>
                    <a:pt x="19929" y="19089"/>
                  </a:cubicBezTo>
                  <a:lnTo>
                    <a:pt x="19929" y="19089"/>
                  </a:lnTo>
                  <a:cubicBezTo>
                    <a:pt x="18459" y="14055"/>
                    <a:pt x="17294" y="8934"/>
                    <a:pt x="16541" y="3707"/>
                  </a:cubicBezTo>
                  <a:cubicBezTo>
                    <a:pt x="16529" y="3602"/>
                    <a:pt x="16442" y="3559"/>
                    <a:pt x="16340" y="3559"/>
                  </a:cubicBezTo>
                  <a:cubicBezTo>
                    <a:pt x="16172" y="3559"/>
                    <a:pt x="15963" y="3677"/>
                    <a:pt x="15982" y="3831"/>
                  </a:cubicBezTo>
                  <a:cubicBezTo>
                    <a:pt x="15982" y="3831"/>
                    <a:pt x="15982" y="3831"/>
                    <a:pt x="15982" y="3831"/>
                  </a:cubicBezTo>
                  <a:lnTo>
                    <a:pt x="15982" y="3831"/>
                  </a:lnTo>
                  <a:cubicBezTo>
                    <a:pt x="16807" y="10882"/>
                    <a:pt x="17755" y="17906"/>
                    <a:pt x="18827" y="24910"/>
                  </a:cubicBezTo>
                  <a:lnTo>
                    <a:pt x="18827" y="24910"/>
                  </a:lnTo>
                  <a:cubicBezTo>
                    <a:pt x="17199" y="18281"/>
                    <a:pt x="15790" y="11592"/>
                    <a:pt x="14400" y="4917"/>
                  </a:cubicBezTo>
                  <a:cubicBezTo>
                    <a:pt x="14377" y="4823"/>
                    <a:pt x="14304" y="4787"/>
                    <a:pt x="14218" y="4787"/>
                  </a:cubicBezTo>
                  <a:cubicBezTo>
                    <a:pt x="14077" y="4787"/>
                    <a:pt x="13900" y="4883"/>
                    <a:pt x="13842" y="4979"/>
                  </a:cubicBezTo>
                  <a:cubicBezTo>
                    <a:pt x="12415" y="7740"/>
                    <a:pt x="12384" y="10749"/>
                    <a:pt x="12663" y="13789"/>
                  </a:cubicBezTo>
                  <a:cubicBezTo>
                    <a:pt x="13004" y="17666"/>
                    <a:pt x="13563" y="21512"/>
                    <a:pt x="14214" y="25328"/>
                  </a:cubicBezTo>
                  <a:cubicBezTo>
                    <a:pt x="14254" y="25570"/>
                    <a:pt x="14294" y="25812"/>
                    <a:pt x="14334" y="26055"/>
                  </a:cubicBezTo>
                  <a:lnTo>
                    <a:pt x="14334" y="26055"/>
                  </a:lnTo>
                  <a:cubicBezTo>
                    <a:pt x="12274" y="19491"/>
                    <a:pt x="10617" y="12803"/>
                    <a:pt x="9375" y="6034"/>
                  </a:cubicBezTo>
                  <a:cubicBezTo>
                    <a:pt x="9352" y="5928"/>
                    <a:pt x="9258" y="5885"/>
                    <a:pt x="9153" y="5885"/>
                  </a:cubicBezTo>
                  <a:cubicBezTo>
                    <a:pt x="8980" y="5885"/>
                    <a:pt x="8778" y="6003"/>
                    <a:pt x="8817" y="6158"/>
                  </a:cubicBezTo>
                  <a:cubicBezTo>
                    <a:pt x="8817" y="6158"/>
                    <a:pt x="8817" y="6158"/>
                    <a:pt x="8817" y="6158"/>
                  </a:cubicBezTo>
                  <a:lnTo>
                    <a:pt x="8817" y="6158"/>
                  </a:lnTo>
                  <a:cubicBezTo>
                    <a:pt x="10931" y="18895"/>
                    <a:pt x="13589" y="31514"/>
                    <a:pt x="16792" y="44015"/>
                  </a:cubicBezTo>
                  <a:lnTo>
                    <a:pt x="16792" y="44015"/>
                  </a:lnTo>
                  <a:cubicBezTo>
                    <a:pt x="11863" y="32790"/>
                    <a:pt x="8781" y="20850"/>
                    <a:pt x="5746" y="8981"/>
                  </a:cubicBezTo>
                  <a:cubicBezTo>
                    <a:pt x="5720" y="8879"/>
                    <a:pt x="5622" y="8835"/>
                    <a:pt x="5515" y="8835"/>
                  </a:cubicBezTo>
                  <a:cubicBezTo>
                    <a:pt x="5361" y="8835"/>
                    <a:pt x="5187" y="8927"/>
                    <a:pt x="5187" y="9074"/>
                  </a:cubicBezTo>
                  <a:cubicBezTo>
                    <a:pt x="5189" y="9094"/>
                    <a:pt x="5190" y="9115"/>
                    <a:pt x="5191" y="9135"/>
                  </a:cubicBezTo>
                  <a:lnTo>
                    <a:pt x="5191" y="9135"/>
                  </a:lnTo>
                  <a:lnTo>
                    <a:pt x="5187" y="9136"/>
                  </a:lnTo>
                  <a:cubicBezTo>
                    <a:pt x="5189" y="9142"/>
                    <a:pt x="5190" y="9147"/>
                    <a:pt x="5192" y="9153"/>
                  </a:cubicBezTo>
                  <a:lnTo>
                    <a:pt x="5192" y="9153"/>
                  </a:lnTo>
                  <a:cubicBezTo>
                    <a:pt x="5414" y="13099"/>
                    <a:pt x="5874" y="17009"/>
                    <a:pt x="6501" y="20893"/>
                  </a:cubicBezTo>
                  <a:lnTo>
                    <a:pt x="6501" y="20893"/>
                  </a:lnTo>
                  <a:cubicBezTo>
                    <a:pt x="5486" y="18008"/>
                    <a:pt x="4531" y="15102"/>
                    <a:pt x="3637" y="12176"/>
                  </a:cubicBezTo>
                  <a:cubicBezTo>
                    <a:pt x="3603" y="12087"/>
                    <a:pt x="3511" y="12050"/>
                    <a:pt x="3410" y="12050"/>
                  </a:cubicBezTo>
                  <a:cubicBezTo>
                    <a:pt x="3228" y="12050"/>
                    <a:pt x="3018" y="12171"/>
                    <a:pt x="3078" y="12331"/>
                  </a:cubicBezTo>
                  <a:cubicBezTo>
                    <a:pt x="3078" y="12331"/>
                    <a:pt x="3078" y="12331"/>
                    <a:pt x="3078" y="12331"/>
                  </a:cubicBezTo>
                  <a:lnTo>
                    <a:pt x="3078" y="12331"/>
                  </a:lnTo>
                  <a:lnTo>
                    <a:pt x="8629" y="31697"/>
                  </a:lnTo>
                  <a:lnTo>
                    <a:pt x="8629" y="31697"/>
                  </a:lnTo>
                  <a:cubicBezTo>
                    <a:pt x="9476" y="35423"/>
                    <a:pt x="10417" y="39131"/>
                    <a:pt x="11384" y="42828"/>
                  </a:cubicBezTo>
                  <a:lnTo>
                    <a:pt x="11384" y="42828"/>
                  </a:lnTo>
                  <a:cubicBezTo>
                    <a:pt x="9250" y="39039"/>
                    <a:pt x="7320" y="35142"/>
                    <a:pt x="5600" y="31151"/>
                  </a:cubicBezTo>
                  <a:lnTo>
                    <a:pt x="5600" y="31151"/>
                  </a:lnTo>
                  <a:cubicBezTo>
                    <a:pt x="4018" y="26109"/>
                    <a:pt x="2686" y="20947"/>
                    <a:pt x="597" y="16146"/>
                  </a:cubicBezTo>
                  <a:cubicBezTo>
                    <a:pt x="560" y="16049"/>
                    <a:pt x="457" y="16004"/>
                    <a:pt x="349" y="16004"/>
                  </a:cubicBezTo>
                  <a:cubicBezTo>
                    <a:pt x="181" y="16004"/>
                    <a:pt x="1" y="16112"/>
                    <a:pt x="38" y="16301"/>
                  </a:cubicBezTo>
                  <a:cubicBezTo>
                    <a:pt x="38" y="16301"/>
                    <a:pt x="38" y="16301"/>
                    <a:pt x="38" y="16301"/>
                  </a:cubicBezTo>
                  <a:lnTo>
                    <a:pt x="38" y="16301"/>
                  </a:lnTo>
                  <a:cubicBezTo>
                    <a:pt x="1527" y="24180"/>
                    <a:pt x="3357" y="31997"/>
                    <a:pt x="5498" y="39721"/>
                  </a:cubicBezTo>
                  <a:cubicBezTo>
                    <a:pt x="5521" y="39824"/>
                    <a:pt x="5612" y="39868"/>
                    <a:pt x="5714" y="39868"/>
                  </a:cubicBezTo>
                  <a:cubicBezTo>
                    <a:pt x="5888" y="39868"/>
                    <a:pt x="6095" y="39741"/>
                    <a:pt x="6056" y="39566"/>
                  </a:cubicBezTo>
                  <a:cubicBezTo>
                    <a:pt x="4896" y="35379"/>
                    <a:pt x="3827" y="31164"/>
                    <a:pt x="2854" y="26927"/>
                  </a:cubicBezTo>
                  <a:lnTo>
                    <a:pt x="2854" y="26927"/>
                  </a:lnTo>
                  <a:cubicBezTo>
                    <a:pt x="4520" y="33247"/>
                    <a:pt x="6518" y="39459"/>
                    <a:pt x="8848" y="45583"/>
                  </a:cubicBezTo>
                  <a:cubicBezTo>
                    <a:pt x="8881" y="45672"/>
                    <a:pt x="8973" y="45709"/>
                    <a:pt x="9074" y="45709"/>
                  </a:cubicBezTo>
                  <a:cubicBezTo>
                    <a:pt x="9256" y="45709"/>
                    <a:pt x="9466" y="45588"/>
                    <a:pt x="9406" y="45428"/>
                  </a:cubicBezTo>
                  <a:cubicBezTo>
                    <a:pt x="7291" y="39891"/>
                    <a:pt x="5449" y="34244"/>
                    <a:pt x="3880" y="28530"/>
                  </a:cubicBezTo>
                  <a:lnTo>
                    <a:pt x="3880" y="28530"/>
                  </a:lnTo>
                  <a:cubicBezTo>
                    <a:pt x="4248" y="29446"/>
                    <a:pt x="4628" y="30357"/>
                    <a:pt x="5018" y="31263"/>
                  </a:cubicBezTo>
                  <a:lnTo>
                    <a:pt x="5018" y="31263"/>
                  </a:lnTo>
                  <a:cubicBezTo>
                    <a:pt x="6753" y="36816"/>
                    <a:pt x="8784" y="42231"/>
                    <a:pt x="12446" y="46886"/>
                  </a:cubicBezTo>
                  <a:cubicBezTo>
                    <a:pt x="12487" y="46948"/>
                    <a:pt x="12570" y="46976"/>
                    <a:pt x="12659" y="46976"/>
                  </a:cubicBezTo>
                  <a:cubicBezTo>
                    <a:pt x="12835" y="46976"/>
                    <a:pt x="13035" y="46865"/>
                    <a:pt x="12973" y="46700"/>
                  </a:cubicBezTo>
                  <a:cubicBezTo>
                    <a:pt x="12969" y="46685"/>
                    <a:pt x="12965" y="46670"/>
                    <a:pt x="12961" y="46655"/>
                  </a:cubicBezTo>
                  <a:lnTo>
                    <a:pt x="12961" y="46655"/>
                  </a:lnTo>
                  <a:lnTo>
                    <a:pt x="13004" y="46638"/>
                  </a:lnTo>
                  <a:cubicBezTo>
                    <a:pt x="12980" y="46608"/>
                    <a:pt x="12957" y="46577"/>
                    <a:pt x="12933" y="46547"/>
                  </a:cubicBezTo>
                  <a:lnTo>
                    <a:pt x="12933" y="46547"/>
                  </a:lnTo>
                  <a:cubicBezTo>
                    <a:pt x="12933" y="46547"/>
                    <a:pt x="12933" y="46547"/>
                    <a:pt x="12933" y="46547"/>
                  </a:cubicBezTo>
                  <a:lnTo>
                    <a:pt x="12933" y="46547"/>
                  </a:lnTo>
                  <a:cubicBezTo>
                    <a:pt x="12966" y="46560"/>
                    <a:pt x="13005" y="46566"/>
                    <a:pt x="13046" y="46566"/>
                  </a:cubicBezTo>
                  <a:cubicBezTo>
                    <a:pt x="13229" y="46566"/>
                    <a:pt x="13450" y="46446"/>
                    <a:pt x="13408" y="46297"/>
                  </a:cubicBezTo>
                  <a:lnTo>
                    <a:pt x="9004" y="30920"/>
                  </a:lnTo>
                  <a:lnTo>
                    <a:pt x="9004" y="30920"/>
                  </a:lnTo>
                  <a:cubicBezTo>
                    <a:pt x="8729" y="29696"/>
                    <a:pt x="8464" y="28470"/>
                    <a:pt x="8211" y="27241"/>
                  </a:cubicBezTo>
                  <a:lnTo>
                    <a:pt x="8211" y="27241"/>
                  </a:lnTo>
                  <a:cubicBezTo>
                    <a:pt x="11130" y="34829"/>
                    <a:pt x="14467" y="42258"/>
                    <a:pt x="18216" y="49492"/>
                  </a:cubicBezTo>
                  <a:cubicBezTo>
                    <a:pt x="18244" y="49559"/>
                    <a:pt x="18312" y="49588"/>
                    <a:pt x="18390" y="49588"/>
                  </a:cubicBezTo>
                  <a:cubicBezTo>
                    <a:pt x="18563" y="49588"/>
                    <a:pt x="18786" y="49446"/>
                    <a:pt x="18743" y="49275"/>
                  </a:cubicBezTo>
                  <a:cubicBezTo>
                    <a:pt x="18738" y="49256"/>
                    <a:pt x="18733" y="49237"/>
                    <a:pt x="18728" y="49219"/>
                  </a:cubicBezTo>
                  <a:lnTo>
                    <a:pt x="18728" y="49219"/>
                  </a:lnTo>
                  <a:lnTo>
                    <a:pt x="18743" y="49213"/>
                  </a:lnTo>
                  <a:cubicBezTo>
                    <a:pt x="18742" y="49210"/>
                    <a:pt x="18740" y="49207"/>
                    <a:pt x="18739" y="49204"/>
                  </a:cubicBezTo>
                  <a:lnTo>
                    <a:pt x="18739" y="49204"/>
                  </a:lnTo>
                  <a:cubicBezTo>
                    <a:pt x="18896" y="49190"/>
                    <a:pt x="19073" y="49058"/>
                    <a:pt x="19053" y="48902"/>
                  </a:cubicBezTo>
                  <a:cubicBezTo>
                    <a:pt x="19050" y="48883"/>
                    <a:pt x="19046" y="48864"/>
                    <a:pt x="19042" y="48844"/>
                  </a:cubicBezTo>
                  <a:lnTo>
                    <a:pt x="19042" y="48844"/>
                  </a:lnTo>
                  <a:lnTo>
                    <a:pt x="19053" y="48840"/>
                  </a:lnTo>
                  <a:cubicBezTo>
                    <a:pt x="19047" y="48828"/>
                    <a:pt x="19041" y="48816"/>
                    <a:pt x="19035" y="48804"/>
                  </a:cubicBezTo>
                  <a:lnTo>
                    <a:pt x="19035" y="48804"/>
                  </a:lnTo>
                  <a:cubicBezTo>
                    <a:pt x="18078" y="43608"/>
                    <a:pt x="17091" y="38411"/>
                    <a:pt x="16159" y="33215"/>
                  </a:cubicBezTo>
                  <a:lnTo>
                    <a:pt x="16159" y="33215"/>
                  </a:lnTo>
                  <a:cubicBezTo>
                    <a:pt x="18190" y="38796"/>
                    <a:pt x="20519" y="44273"/>
                    <a:pt x="23137" y="49624"/>
                  </a:cubicBezTo>
                  <a:lnTo>
                    <a:pt x="23137" y="49624"/>
                  </a:lnTo>
                  <a:cubicBezTo>
                    <a:pt x="23141" y="49642"/>
                    <a:pt x="23144" y="49660"/>
                    <a:pt x="23148" y="49678"/>
                  </a:cubicBezTo>
                  <a:lnTo>
                    <a:pt x="23161" y="49673"/>
                  </a:lnTo>
                  <a:lnTo>
                    <a:pt x="23161" y="49673"/>
                  </a:lnTo>
                  <a:cubicBezTo>
                    <a:pt x="23167" y="49685"/>
                    <a:pt x="23173" y="49697"/>
                    <a:pt x="23179" y="49709"/>
                  </a:cubicBezTo>
                  <a:cubicBezTo>
                    <a:pt x="23217" y="49776"/>
                    <a:pt x="23288" y="49805"/>
                    <a:pt x="23367" y="49805"/>
                  </a:cubicBezTo>
                  <a:cubicBezTo>
                    <a:pt x="23543" y="49805"/>
                    <a:pt x="23758" y="49663"/>
                    <a:pt x="23737" y="49492"/>
                  </a:cubicBezTo>
                  <a:cubicBezTo>
                    <a:pt x="22859" y="45067"/>
                    <a:pt x="22034" y="40634"/>
                    <a:pt x="21262" y="36194"/>
                  </a:cubicBezTo>
                  <a:lnTo>
                    <a:pt x="21262" y="36194"/>
                  </a:lnTo>
                  <a:cubicBezTo>
                    <a:pt x="23076" y="42320"/>
                    <a:pt x="25181" y="48355"/>
                    <a:pt x="27739" y="54238"/>
                  </a:cubicBezTo>
                  <a:cubicBezTo>
                    <a:pt x="27785" y="54330"/>
                    <a:pt x="27888" y="54371"/>
                    <a:pt x="27994" y="54371"/>
                  </a:cubicBezTo>
                  <a:cubicBezTo>
                    <a:pt x="28170" y="54371"/>
                    <a:pt x="28355" y="54257"/>
                    <a:pt x="28297" y="54083"/>
                  </a:cubicBezTo>
                  <a:cubicBezTo>
                    <a:pt x="25613" y="45081"/>
                    <a:pt x="23434" y="35936"/>
                    <a:pt x="21768" y="26696"/>
                  </a:cubicBezTo>
                  <a:lnTo>
                    <a:pt x="21768" y="26696"/>
                  </a:lnTo>
                  <a:cubicBezTo>
                    <a:pt x="24914" y="35637"/>
                    <a:pt x="28875" y="44314"/>
                    <a:pt x="33012" y="52842"/>
                  </a:cubicBezTo>
                  <a:cubicBezTo>
                    <a:pt x="33050" y="52899"/>
                    <a:pt x="33123" y="52924"/>
                    <a:pt x="33204" y="52924"/>
                  </a:cubicBezTo>
                  <a:cubicBezTo>
                    <a:pt x="33388" y="52924"/>
                    <a:pt x="33613" y="52797"/>
                    <a:pt x="33570" y="52625"/>
                  </a:cubicBezTo>
                  <a:cubicBezTo>
                    <a:pt x="33564" y="52606"/>
                    <a:pt x="33559" y="52587"/>
                    <a:pt x="33553" y="52568"/>
                  </a:cubicBezTo>
                  <a:lnTo>
                    <a:pt x="33553" y="52568"/>
                  </a:lnTo>
                  <a:lnTo>
                    <a:pt x="33570" y="52563"/>
                  </a:lnTo>
                  <a:cubicBezTo>
                    <a:pt x="33553" y="52528"/>
                    <a:pt x="33536" y="52493"/>
                    <a:pt x="33519" y="52458"/>
                  </a:cubicBezTo>
                  <a:lnTo>
                    <a:pt x="33519" y="52458"/>
                  </a:lnTo>
                  <a:cubicBezTo>
                    <a:pt x="31162" y="44741"/>
                    <a:pt x="29096" y="36941"/>
                    <a:pt x="27327" y="29073"/>
                  </a:cubicBezTo>
                  <a:lnTo>
                    <a:pt x="27327" y="29073"/>
                  </a:lnTo>
                  <a:cubicBezTo>
                    <a:pt x="27892" y="30665"/>
                    <a:pt x="28473" y="32250"/>
                    <a:pt x="29072" y="33827"/>
                  </a:cubicBezTo>
                  <a:cubicBezTo>
                    <a:pt x="31587" y="40544"/>
                    <a:pt x="34618" y="47079"/>
                    <a:pt x="38074" y="53342"/>
                  </a:cubicBezTo>
                  <a:lnTo>
                    <a:pt x="38074" y="53342"/>
                  </a:lnTo>
                  <a:cubicBezTo>
                    <a:pt x="38093" y="53403"/>
                    <a:pt x="38111" y="53464"/>
                    <a:pt x="38130" y="53524"/>
                  </a:cubicBezTo>
                  <a:lnTo>
                    <a:pt x="38167" y="53509"/>
                  </a:lnTo>
                  <a:lnTo>
                    <a:pt x="38167" y="53509"/>
                  </a:lnTo>
                  <a:cubicBezTo>
                    <a:pt x="38175" y="53525"/>
                    <a:pt x="38184" y="53540"/>
                    <a:pt x="38192" y="53555"/>
                  </a:cubicBezTo>
                  <a:cubicBezTo>
                    <a:pt x="38223" y="53628"/>
                    <a:pt x="38299" y="53659"/>
                    <a:pt x="38384" y="53659"/>
                  </a:cubicBezTo>
                  <a:cubicBezTo>
                    <a:pt x="38554" y="53659"/>
                    <a:pt x="38761" y="53535"/>
                    <a:pt x="38719" y="53369"/>
                  </a:cubicBezTo>
                  <a:cubicBezTo>
                    <a:pt x="38303" y="52008"/>
                    <a:pt x="37886" y="50647"/>
                    <a:pt x="37472" y="49284"/>
                  </a:cubicBezTo>
                  <a:lnTo>
                    <a:pt x="37472" y="49284"/>
                  </a:lnTo>
                  <a:cubicBezTo>
                    <a:pt x="37556" y="49416"/>
                    <a:pt x="37641" y="49547"/>
                    <a:pt x="37727" y="49678"/>
                  </a:cubicBezTo>
                  <a:cubicBezTo>
                    <a:pt x="37765" y="49735"/>
                    <a:pt x="37835" y="49760"/>
                    <a:pt x="37912" y="49760"/>
                  </a:cubicBezTo>
                  <a:cubicBezTo>
                    <a:pt x="38087" y="49760"/>
                    <a:pt x="38297" y="49633"/>
                    <a:pt x="38254" y="49461"/>
                  </a:cubicBezTo>
                  <a:cubicBezTo>
                    <a:pt x="36605" y="39608"/>
                    <a:pt x="33703" y="30041"/>
                    <a:pt x="31203" y="20383"/>
                  </a:cubicBezTo>
                  <a:lnTo>
                    <a:pt x="31203" y="20383"/>
                  </a:lnTo>
                  <a:cubicBezTo>
                    <a:pt x="33617" y="27640"/>
                    <a:pt x="36774" y="34648"/>
                    <a:pt x="40630" y="41282"/>
                  </a:cubicBezTo>
                  <a:lnTo>
                    <a:pt x="40630" y="41282"/>
                  </a:lnTo>
                  <a:cubicBezTo>
                    <a:pt x="42489" y="45497"/>
                    <a:pt x="44494" y="49651"/>
                    <a:pt x="46688" y="53723"/>
                  </a:cubicBezTo>
                  <a:lnTo>
                    <a:pt x="46688" y="53723"/>
                  </a:lnTo>
                  <a:cubicBezTo>
                    <a:pt x="46710" y="53781"/>
                    <a:pt x="46732" y="53839"/>
                    <a:pt x="46753" y="53896"/>
                  </a:cubicBezTo>
                  <a:lnTo>
                    <a:pt x="46777" y="53888"/>
                  </a:lnTo>
                  <a:lnTo>
                    <a:pt x="46777" y="53888"/>
                  </a:lnTo>
                  <a:cubicBezTo>
                    <a:pt x="46790" y="53911"/>
                    <a:pt x="46803" y="53935"/>
                    <a:pt x="46815" y="53958"/>
                  </a:cubicBezTo>
                  <a:cubicBezTo>
                    <a:pt x="46844" y="54016"/>
                    <a:pt x="46913" y="54041"/>
                    <a:pt x="46993" y="54041"/>
                  </a:cubicBezTo>
                  <a:cubicBezTo>
                    <a:pt x="47174" y="54041"/>
                    <a:pt x="47407" y="53913"/>
                    <a:pt x="47343" y="53741"/>
                  </a:cubicBezTo>
                  <a:cubicBezTo>
                    <a:pt x="44644" y="46483"/>
                    <a:pt x="42194" y="39100"/>
                    <a:pt x="40053" y="31656"/>
                  </a:cubicBezTo>
                  <a:cubicBezTo>
                    <a:pt x="39902" y="31135"/>
                    <a:pt x="39753" y="30615"/>
                    <a:pt x="39605" y="30095"/>
                  </a:cubicBezTo>
                  <a:lnTo>
                    <a:pt x="39605" y="30095"/>
                  </a:lnTo>
                  <a:lnTo>
                    <a:pt x="37265" y="18505"/>
                  </a:lnTo>
                  <a:lnTo>
                    <a:pt x="37265" y="18505"/>
                  </a:lnTo>
                  <a:cubicBezTo>
                    <a:pt x="39572" y="26227"/>
                    <a:pt x="42484" y="33766"/>
                    <a:pt x="45978" y="41054"/>
                  </a:cubicBezTo>
                  <a:cubicBezTo>
                    <a:pt x="46024" y="41147"/>
                    <a:pt x="46123" y="41188"/>
                    <a:pt x="46225" y="41188"/>
                  </a:cubicBezTo>
                  <a:cubicBezTo>
                    <a:pt x="46393" y="41188"/>
                    <a:pt x="46570" y="41077"/>
                    <a:pt x="46538" y="40907"/>
                  </a:cubicBezTo>
                  <a:lnTo>
                    <a:pt x="46538" y="40907"/>
                  </a:lnTo>
                  <a:lnTo>
                    <a:pt x="46567" y="40899"/>
                  </a:lnTo>
                  <a:cubicBezTo>
                    <a:pt x="46550" y="40864"/>
                    <a:pt x="46534" y="40829"/>
                    <a:pt x="46517" y="40794"/>
                  </a:cubicBezTo>
                  <a:lnTo>
                    <a:pt x="46517" y="40794"/>
                  </a:lnTo>
                  <a:cubicBezTo>
                    <a:pt x="45981" y="37897"/>
                    <a:pt x="45446" y="34998"/>
                    <a:pt x="44910" y="32098"/>
                  </a:cubicBezTo>
                  <a:lnTo>
                    <a:pt x="44910" y="32098"/>
                  </a:lnTo>
                  <a:cubicBezTo>
                    <a:pt x="47284" y="37123"/>
                    <a:pt x="49853" y="42053"/>
                    <a:pt x="52740" y="46824"/>
                  </a:cubicBezTo>
                  <a:cubicBezTo>
                    <a:pt x="52784" y="46886"/>
                    <a:pt x="52856" y="46912"/>
                    <a:pt x="52933" y="46912"/>
                  </a:cubicBezTo>
                  <a:cubicBezTo>
                    <a:pt x="53128" y="46912"/>
                    <a:pt x="53356" y="46745"/>
                    <a:pt x="53267" y="46545"/>
                  </a:cubicBezTo>
                  <a:cubicBezTo>
                    <a:pt x="47919" y="36157"/>
                    <a:pt x="43957" y="25109"/>
                    <a:pt x="41503" y="13700"/>
                  </a:cubicBezTo>
                  <a:lnTo>
                    <a:pt x="41503" y="13700"/>
                  </a:lnTo>
                  <a:cubicBezTo>
                    <a:pt x="41062" y="11331"/>
                    <a:pt x="40620" y="8962"/>
                    <a:pt x="40177" y="6592"/>
                  </a:cubicBezTo>
                  <a:lnTo>
                    <a:pt x="40177" y="6592"/>
                  </a:lnTo>
                  <a:cubicBezTo>
                    <a:pt x="40177" y="6592"/>
                    <a:pt x="40177" y="6592"/>
                    <a:pt x="40177" y="6592"/>
                  </a:cubicBezTo>
                  <a:cubicBezTo>
                    <a:pt x="40154" y="6489"/>
                    <a:pt x="40067" y="6445"/>
                    <a:pt x="39969" y="6445"/>
                  </a:cubicBezTo>
                  <a:cubicBezTo>
                    <a:pt x="39801" y="6445"/>
                    <a:pt x="39599" y="6571"/>
                    <a:pt x="39619" y="6747"/>
                  </a:cubicBezTo>
                  <a:cubicBezTo>
                    <a:pt x="40002" y="9175"/>
                    <a:pt x="40453" y="11590"/>
                    <a:pt x="40970" y="13990"/>
                  </a:cubicBezTo>
                  <a:lnTo>
                    <a:pt x="40970" y="13990"/>
                  </a:lnTo>
                  <a:cubicBezTo>
                    <a:pt x="41827" y="18594"/>
                    <a:pt x="42680" y="23196"/>
                    <a:pt x="43531" y="27799"/>
                  </a:cubicBezTo>
                  <a:lnTo>
                    <a:pt x="43531" y="27799"/>
                  </a:lnTo>
                  <a:cubicBezTo>
                    <a:pt x="40673" y="21434"/>
                    <a:pt x="38077" y="14945"/>
                    <a:pt x="35490" y="8462"/>
                  </a:cubicBezTo>
                  <a:lnTo>
                    <a:pt x="35490" y="8462"/>
                  </a:lnTo>
                  <a:cubicBezTo>
                    <a:pt x="35491" y="8449"/>
                    <a:pt x="35492" y="8435"/>
                    <a:pt x="35493" y="8422"/>
                  </a:cubicBezTo>
                  <a:lnTo>
                    <a:pt x="35493" y="8422"/>
                  </a:lnTo>
                  <a:lnTo>
                    <a:pt x="35476" y="8425"/>
                  </a:lnTo>
                  <a:lnTo>
                    <a:pt x="35476" y="8425"/>
                  </a:lnTo>
                  <a:cubicBezTo>
                    <a:pt x="35471" y="8414"/>
                    <a:pt x="35467" y="8403"/>
                    <a:pt x="35462" y="8391"/>
                  </a:cubicBezTo>
                  <a:cubicBezTo>
                    <a:pt x="35424" y="8290"/>
                    <a:pt x="35324" y="8245"/>
                    <a:pt x="35218" y="8245"/>
                  </a:cubicBezTo>
                  <a:cubicBezTo>
                    <a:pt x="35210" y="8245"/>
                    <a:pt x="35202" y="8246"/>
                    <a:pt x="35194" y="8246"/>
                  </a:cubicBezTo>
                  <a:lnTo>
                    <a:pt x="35194" y="8246"/>
                  </a:lnTo>
                  <a:lnTo>
                    <a:pt x="33632" y="512"/>
                  </a:lnTo>
                  <a:cubicBezTo>
                    <a:pt x="33609" y="420"/>
                    <a:pt x="33516" y="379"/>
                    <a:pt x="33413" y="379"/>
                  </a:cubicBezTo>
                  <a:cubicBezTo>
                    <a:pt x="33239" y="379"/>
                    <a:pt x="33035" y="493"/>
                    <a:pt x="33074" y="667"/>
                  </a:cubicBezTo>
                  <a:lnTo>
                    <a:pt x="33074" y="667"/>
                  </a:lnTo>
                  <a:lnTo>
                    <a:pt x="33074" y="667"/>
                  </a:lnTo>
                  <a:cubicBezTo>
                    <a:pt x="33564" y="3500"/>
                    <a:pt x="34132" y="6315"/>
                    <a:pt x="34779" y="9111"/>
                  </a:cubicBezTo>
                  <a:lnTo>
                    <a:pt x="34779" y="9111"/>
                  </a:lnTo>
                  <a:lnTo>
                    <a:pt x="34852" y="9473"/>
                  </a:lnTo>
                  <a:lnTo>
                    <a:pt x="34852" y="9473"/>
                  </a:lnTo>
                  <a:cubicBezTo>
                    <a:pt x="34747" y="12851"/>
                    <a:pt x="35384" y="16161"/>
                    <a:pt x="36176" y="19496"/>
                  </a:cubicBezTo>
                  <a:cubicBezTo>
                    <a:pt x="37077" y="23253"/>
                    <a:pt x="38095" y="27009"/>
                    <a:pt x="39145" y="30738"/>
                  </a:cubicBezTo>
                  <a:lnTo>
                    <a:pt x="39145" y="30738"/>
                  </a:lnTo>
                  <a:lnTo>
                    <a:pt x="41266" y="41241"/>
                  </a:lnTo>
                  <a:lnTo>
                    <a:pt x="41266" y="41241"/>
                  </a:lnTo>
                  <a:cubicBezTo>
                    <a:pt x="41172" y="41080"/>
                    <a:pt x="41079" y="40920"/>
                    <a:pt x="40986" y="40759"/>
                  </a:cubicBezTo>
                  <a:lnTo>
                    <a:pt x="40986" y="40759"/>
                  </a:lnTo>
                  <a:cubicBezTo>
                    <a:pt x="35720" y="28746"/>
                    <a:pt x="31623" y="16243"/>
                    <a:pt x="27641" y="3737"/>
                  </a:cubicBezTo>
                  <a:lnTo>
                    <a:pt x="27641" y="3737"/>
                  </a:lnTo>
                  <a:cubicBezTo>
                    <a:pt x="27622" y="3624"/>
                    <a:pt x="27602" y="3511"/>
                    <a:pt x="27583" y="3397"/>
                  </a:cubicBezTo>
                  <a:lnTo>
                    <a:pt x="27583" y="3397"/>
                  </a:lnTo>
                  <a:cubicBezTo>
                    <a:pt x="27583" y="3397"/>
                    <a:pt x="27583" y="3397"/>
                    <a:pt x="27583" y="3397"/>
                  </a:cubicBezTo>
                  <a:cubicBezTo>
                    <a:pt x="27576" y="3333"/>
                    <a:pt x="27541" y="3292"/>
                    <a:pt x="27492" y="3270"/>
                  </a:cubicBezTo>
                  <a:lnTo>
                    <a:pt x="27492" y="3270"/>
                  </a:lnTo>
                  <a:cubicBezTo>
                    <a:pt x="27174" y="2271"/>
                    <a:pt x="26857" y="1272"/>
                    <a:pt x="26540" y="273"/>
                  </a:cubicBezTo>
                  <a:lnTo>
                    <a:pt x="26540" y="273"/>
                  </a:lnTo>
                  <a:cubicBezTo>
                    <a:pt x="26536" y="229"/>
                    <a:pt x="26532" y="184"/>
                    <a:pt x="26529" y="140"/>
                  </a:cubicBezTo>
                  <a:lnTo>
                    <a:pt x="26500" y="148"/>
                  </a:lnTo>
                  <a:lnTo>
                    <a:pt x="26500" y="148"/>
                  </a:lnTo>
                  <a:cubicBezTo>
                    <a:pt x="26499" y="145"/>
                    <a:pt x="26499" y="143"/>
                    <a:pt x="26498" y="140"/>
                  </a:cubicBezTo>
                  <a:cubicBezTo>
                    <a:pt x="26465" y="41"/>
                    <a:pt x="26381" y="1"/>
                    <a:pt x="26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25"/>
        <p:cNvGrpSpPr/>
        <p:nvPr/>
      </p:nvGrpSpPr>
      <p:grpSpPr>
        <a:xfrm>
          <a:off x="0" y="0"/>
          <a:ext cx="0" cy="0"/>
          <a:chOff x="0" y="0"/>
          <a:chExt cx="0" cy="0"/>
        </a:xfrm>
      </p:grpSpPr>
      <p:sp>
        <p:nvSpPr>
          <p:cNvPr id="3727" name="Google Shape;3727;p49"/>
          <p:cNvSpPr/>
          <p:nvPr/>
        </p:nvSpPr>
        <p:spPr>
          <a:xfrm>
            <a:off x="4141694" y="1358153"/>
            <a:ext cx="3523831" cy="3126441"/>
          </a:xfrm>
          <a:custGeom>
            <a:avLst/>
            <a:gdLst/>
            <a:ahLst/>
            <a:cxnLst/>
            <a:rect l="l" t="t" r="r" b="b"/>
            <a:pathLst>
              <a:path w="136985" h="109230" extrusionOk="0">
                <a:moveTo>
                  <a:pt x="130648" y="5124"/>
                </a:moveTo>
                <a:lnTo>
                  <a:pt x="130648" y="75445"/>
                </a:lnTo>
                <a:lnTo>
                  <a:pt x="5722" y="75445"/>
                </a:lnTo>
                <a:lnTo>
                  <a:pt x="5722" y="5124"/>
                </a:lnTo>
                <a:close/>
                <a:moveTo>
                  <a:pt x="4219" y="1"/>
                </a:moveTo>
                <a:cubicBezTo>
                  <a:pt x="2029" y="1"/>
                  <a:pt x="1" y="1358"/>
                  <a:pt x="1" y="3622"/>
                </a:cubicBezTo>
                <a:lnTo>
                  <a:pt x="1" y="81239"/>
                </a:lnTo>
                <a:lnTo>
                  <a:pt x="1" y="88861"/>
                </a:lnTo>
                <a:lnTo>
                  <a:pt x="1" y="89314"/>
                </a:lnTo>
                <a:cubicBezTo>
                  <a:pt x="1" y="91504"/>
                  <a:pt x="2029" y="93550"/>
                  <a:pt x="4219" y="93550"/>
                </a:cubicBezTo>
                <a:lnTo>
                  <a:pt x="54769" y="93550"/>
                </a:lnTo>
                <a:cubicBezTo>
                  <a:pt x="54769" y="93550"/>
                  <a:pt x="54679" y="98602"/>
                  <a:pt x="52723" y="101915"/>
                </a:cubicBezTo>
                <a:cubicBezTo>
                  <a:pt x="52506" y="102295"/>
                  <a:pt x="52198" y="102675"/>
                  <a:pt x="51890" y="102965"/>
                </a:cubicBezTo>
                <a:cubicBezTo>
                  <a:pt x="51057" y="103870"/>
                  <a:pt x="50080" y="104776"/>
                  <a:pt x="49247" y="105536"/>
                </a:cubicBezTo>
                <a:cubicBezTo>
                  <a:pt x="47672" y="106966"/>
                  <a:pt x="46767" y="108107"/>
                  <a:pt x="48577" y="108632"/>
                </a:cubicBezTo>
                <a:cubicBezTo>
                  <a:pt x="49247" y="109012"/>
                  <a:pt x="50388" y="109229"/>
                  <a:pt x="52343" y="109229"/>
                </a:cubicBezTo>
                <a:lnTo>
                  <a:pt x="85620" y="109229"/>
                </a:lnTo>
                <a:cubicBezTo>
                  <a:pt x="88934" y="109229"/>
                  <a:pt x="90147" y="108940"/>
                  <a:pt x="90147" y="107727"/>
                </a:cubicBezTo>
                <a:cubicBezTo>
                  <a:pt x="90219" y="106821"/>
                  <a:pt x="87811" y="104776"/>
                  <a:pt x="86073" y="102965"/>
                </a:cubicBezTo>
                <a:cubicBezTo>
                  <a:pt x="85620" y="102603"/>
                  <a:pt x="85313" y="102060"/>
                  <a:pt x="85005" y="101535"/>
                </a:cubicBezTo>
                <a:lnTo>
                  <a:pt x="84552" y="101535"/>
                </a:lnTo>
                <a:cubicBezTo>
                  <a:pt x="82742" y="98221"/>
                  <a:pt x="82669" y="93550"/>
                  <a:pt x="82669" y="93550"/>
                </a:cubicBezTo>
                <a:lnTo>
                  <a:pt x="132531" y="93550"/>
                </a:lnTo>
                <a:cubicBezTo>
                  <a:pt x="134794" y="93550"/>
                  <a:pt x="136985" y="91504"/>
                  <a:pt x="136985" y="89314"/>
                </a:cubicBezTo>
                <a:lnTo>
                  <a:pt x="136985" y="88861"/>
                </a:lnTo>
                <a:lnTo>
                  <a:pt x="136985" y="81239"/>
                </a:lnTo>
                <a:lnTo>
                  <a:pt x="136985" y="3622"/>
                </a:lnTo>
                <a:cubicBezTo>
                  <a:pt x="136985" y="1358"/>
                  <a:pt x="134794" y="1"/>
                  <a:pt x="1325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9"/>
          <p:cNvSpPr txBox="1">
            <a:spLocks noGrp="1"/>
          </p:cNvSpPr>
          <p:nvPr>
            <p:ph type="title"/>
          </p:nvPr>
        </p:nvSpPr>
        <p:spPr>
          <a:xfrm>
            <a:off x="631854" y="1082987"/>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VISIT MY WEB!</a:t>
            </a:r>
            <a:endParaRPr dirty="0"/>
          </a:p>
        </p:txBody>
      </p:sp>
      <p:pic>
        <p:nvPicPr>
          <p:cNvPr id="7" name="Picture 6">
            <a:extLst>
              <a:ext uri="{FF2B5EF4-FFF2-40B4-BE49-F238E27FC236}">
                <a16:creationId xmlns:a16="http://schemas.microsoft.com/office/drawing/2014/main" id="{F6C56B3B-9988-E764-52D3-BF5151E4816F}"/>
              </a:ext>
            </a:extLst>
          </p:cNvPr>
          <p:cNvPicPr>
            <a:picLocks noChangeAspect="1"/>
          </p:cNvPicPr>
          <p:nvPr/>
        </p:nvPicPr>
        <p:blipFill>
          <a:blip r:embed="rId3"/>
          <a:stretch>
            <a:fillRect/>
          </a:stretch>
        </p:blipFill>
        <p:spPr>
          <a:xfrm>
            <a:off x="4282888" y="1506070"/>
            <a:ext cx="3254187" cy="2124635"/>
          </a:xfrm>
          <a:prstGeom prst="rect">
            <a:avLst/>
          </a:prstGeom>
        </p:spPr>
      </p:pic>
    </p:spTree>
  </p:cSld>
  <p:clrMapOvr>
    <a:masterClrMapping/>
  </p:clrMapOvr>
</p:sld>
</file>

<file path=ppt/theme/theme1.xml><?xml version="1.0" encoding="utf-8"?>
<a:theme xmlns:a="http://schemas.openxmlformats.org/drawingml/2006/main" name="Pastel Portfolio by Slidesgo">
  <a:themeElements>
    <a:clrScheme name="Simple Light">
      <a:dk1>
        <a:srgbClr val="000000"/>
      </a:dk1>
      <a:lt1>
        <a:srgbClr val="FFFFFF"/>
      </a:lt1>
      <a:dk2>
        <a:srgbClr val="595959"/>
      </a:dk2>
      <a:lt2>
        <a:srgbClr val="A23471"/>
      </a:lt2>
      <a:accent1>
        <a:srgbClr val="D3EAFA"/>
      </a:accent1>
      <a:accent2>
        <a:srgbClr val="8CAFBE"/>
      </a:accent2>
      <a:accent3>
        <a:srgbClr val="E67A57"/>
      </a:accent3>
      <a:accent4>
        <a:srgbClr val="9EC6F8"/>
      </a:accent4>
      <a:accent5>
        <a:srgbClr val="E98C8C"/>
      </a:accent5>
      <a:accent6>
        <a:srgbClr val="E67A57"/>
      </a:accent6>
      <a:hlink>
        <a:srgbClr val="E67A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693</TotalTime>
  <Words>2229</Words>
  <Application>Microsoft Office PowerPoint</Application>
  <PresentationFormat>On-screen Show (16:9)</PresentationFormat>
  <Paragraphs>96</Paragraphs>
  <Slides>26</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Poppins</vt:lpstr>
      <vt:lpstr>Arial</vt:lpstr>
      <vt:lpstr>Times New Roman</vt:lpstr>
      <vt:lpstr>Calibri</vt:lpstr>
      <vt:lpstr>Söhne</vt:lpstr>
      <vt:lpstr>KaTeX_Size1</vt:lpstr>
      <vt:lpstr>KaTeX_Main</vt:lpstr>
      <vt:lpstr>KaTeX_Math</vt:lpstr>
      <vt:lpstr>Poppins SemiBold</vt:lpstr>
      <vt:lpstr>Pastel Portfolio by Slidesgo</vt:lpstr>
      <vt:lpstr>HYBRID IMAGE RESTORATION</vt:lpstr>
      <vt:lpstr>01</vt:lpstr>
      <vt:lpstr>01. INTRODUCTION</vt:lpstr>
      <vt:lpstr>INTRODUCTION</vt:lpstr>
      <vt:lpstr>02. PROBLEM STATEMENT</vt:lpstr>
      <vt:lpstr>PROBLEM STATEMENT</vt:lpstr>
      <vt:lpstr>03. DEVELOPMENT</vt:lpstr>
      <vt:lpstr>DEVELOPMENT</vt:lpstr>
      <vt:lpstr>VISIT MY WEB!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training and Results</vt:lpstr>
      <vt:lpstr>Loss of Epochs during training</vt:lpstr>
      <vt:lpstr>Accuracy of the Results</vt:lpstr>
      <vt:lpstr>04. CONCLUSION</vt:lpstr>
      <vt:lpstr> 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 IMAGE RESTORATION</dc:title>
  <dc:creator>User</dc:creator>
  <cp:lastModifiedBy>andy younes</cp:lastModifiedBy>
  <cp:revision>16</cp:revision>
  <dcterms:modified xsi:type="dcterms:W3CDTF">2024-05-02T11:28:03Z</dcterms:modified>
</cp:coreProperties>
</file>